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74" r:id="rId5"/>
    <p:sldMasterId id="2147483685" r:id="rId6"/>
    <p:sldMasterId id="2147483696" r:id="rId7"/>
    <p:sldMasterId id="2147483717" r:id="rId8"/>
    <p:sldMasterId id="2147483775" r:id="rId9"/>
    <p:sldMasterId id="2147483812" r:id="rId10"/>
    <p:sldMasterId id="2147483820" r:id="rId11"/>
  </p:sldMasterIdLst>
  <p:notesMasterIdLst>
    <p:notesMasterId r:id="rId20"/>
  </p:notesMasterIdLst>
  <p:sldIdLst>
    <p:sldId id="7813" r:id="rId12"/>
    <p:sldId id="7812" r:id="rId13"/>
    <p:sldId id="7814" r:id="rId14"/>
    <p:sldId id="4342" r:id="rId15"/>
    <p:sldId id="7815" r:id="rId16"/>
    <p:sldId id="4360" r:id="rId17"/>
    <p:sldId id="4444" r:id="rId18"/>
    <p:sldId id="4361" r:id="rId19"/>
  </p:sldIdLst>
  <p:sldSz cx="12192000" cy="6858000"/>
  <p:notesSz cx="6858000" cy="9144000"/>
  <p:embeddedFontLst>
    <p:embeddedFont>
      <p:font typeface="Overpass" pitchFamily="2" charset="0"/>
      <p:regular r:id="rId21"/>
      <p:bold r:id="rId22"/>
      <p:italic r:id="rId23"/>
      <p:boldItalic r:id="rId24"/>
    </p:embeddedFont>
    <p:embeddedFont>
      <p:font typeface="Source Sans Pro" panose="020B050303040302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99A"/>
    <a:srgbClr val="E6E6E6"/>
    <a:srgbClr val="000000"/>
    <a:srgbClr val="375974"/>
    <a:srgbClr val="30536F"/>
    <a:srgbClr val="366181"/>
    <a:srgbClr val="233F57"/>
    <a:srgbClr val="F4F4F4"/>
    <a:srgbClr val="D4D4D4"/>
    <a:srgbClr val="99999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FA005B-78FF-4F13-BCBA-D5B33D49E7C6}" v="29" dt="2025-05-20T20:16:09.113"/>
  </p1510:revLst>
</p1510:revInfo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223" autoAdjust="0"/>
  </p:normalViewPr>
  <p:slideViewPr>
    <p:cSldViewPr snapToGrid="0">
      <p:cViewPr varScale="1">
        <p:scale>
          <a:sx n="90" d="100"/>
          <a:sy n="90" d="100"/>
        </p:scale>
        <p:origin x="2334" y="96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font" Target="fonts/font5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c Lockstein" userId="c48c51dc-82e6-4943-a4da-de715c88e228" providerId="ADAL" clId="{657FC458-F84A-4F36-948E-3CB5033DAAF9}"/>
    <pc:docChg chg="modSld">
      <pc:chgData name="Eric Lockstein" userId="c48c51dc-82e6-4943-a4da-de715c88e228" providerId="ADAL" clId="{657FC458-F84A-4F36-948E-3CB5033DAAF9}" dt="2024-02-20T19:27:12.840" v="1" actId="729"/>
      <pc:docMkLst>
        <pc:docMk/>
      </pc:docMkLst>
      <pc:sldChg chg="mod modShow">
        <pc:chgData name="Eric Lockstein" userId="c48c51dc-82e6-4943-a4da-de715c88e228" providerId="ADAL" clId="{657FC458-F84A-4F36-948E-3CB5033DAAF9}" dt="2024-02-20T19:27:12.840" v="1" actId="729"/>
        <pc:sldMkLst>
          <pc:docMk/>
          <pc:sldMk cId="880299313" sldId="4346"/>
        </pc:sldMkLst>
      </pc:sldChg>
      <pc:sldChg chg="mod modShow">
        <pc:chgData name="Eric Lockstein" userId="c48c51dc-82e6-4943-a4da-de715c88e228" providerId="ADAL" clId="{657FC458-F84A-4F36-948E-3CB5033DAAF9}" dt="2024-02-20T19:27:02.454" v="0" actId="729"/>
        <pc:sldMkLst>
          <pc:docMk/>
          <pc:sldMk cId="3527972215" sldId="4359"/>
        </pc:sldMkLst>
      </pc:sldChg>
      <pc:sldChg chg="mod modShow">
        <pc:chgData name="Eric Lockstein" userId="c48c51dc-82e6-4943-a4da-de715c88e228" providerId="ADAL" clId="{657FC458-F84A-4F36-948E-3CB5033DAAF9}" dt="2024-02-20T19:27:02.454" v="0" actId="729"/>
        <pc:sldMkLst>
          <pc:docMk/>
          <pc:sldMk cId="2680021341" sldId="4360"/>
        </pc:sldMkLst>
      </pc:sldChg>
      <pc:sldChg chg="mod modShow">
        <pc:chgData name="Eric Lockstein" userId="c48c51dc-82e6-4943-a4da-de715c88e228" providerId="ADAL" clId="{657FC458-F84A-4F36-948E-3CB5033DAAF9}" dt="2024-02-20T19:27:02.454" v="0" actId="729"/>
        <pc:sldMkLst>
          <pc:docMk/>
          <pc:sldMk cId="3811971752" sldId="4361"/>
        </pc:sldMkLst>
      </pc:sldChg>
    </pc:docChg>
  </pc:docChgLst>
  <pc:docChgLst>
    <pc:chgData name="Niki Frazier" userId="4d4e6bde-1a31-4d0d-adf7-fda6c89226b6" providerId="ADAL" clId="{61A9421E-01EC-4099-88B9-8D20F5E45B5B}"/>
    <pc:docChg chg="undo custSel addSld modSld">
      <pc:chgData name="Niki Frazier" userId="4d4e6bde-1a31-4d0d-adf7-fda6c89226b6" providerId="ADAL" clId="{61A9421E-01EC-4099-88B9-8D20F5E45B5B}" dt="2023-02-13T16:29:10.910" v="1062" actId="1036"/>
      <pc:docMkLst>
        <pc:docMk/>
      </pc:docMkLst>
      <pc:sldChg chg="modSp mod">
        <pc:chgData name="Niki Frazier" userId="4d4e6bde-1a31-4d0d-adf7-fda6c89226b6" providerId="ADAL" clId="{61A9421E-01EC-4099-88B9-8D20F5E45B5B}" dt="2023-02-13T15:39:17.635" v="174" actId="313"/>
        <pc:sldMkLst>
          <pc:docMk/>
          <pc:sldMk cId="4115168921" sldId="368"/>
        </pc:sldMkLst>
      </pc:sldChg>
      <pc:sldChg chg="delSp modSp mod">
        <pc:chgData name="Niki Frazier" userId="4d4e6bde-1a31-4d0d-adf7-fda6c89226b6" providerId="ADAL" clId="{61A9421E-01EC-4099-88B9-8D20F5E45B5B}" dt="2023-02-13T15:38:20.735" v="21" actId="478"/>
        <pc:sldMkLst>
          <pc:docMk/>
          <pc:sldMk cId="2452365811" sldId="4336"/>
        </pc:sldMkLst>
      </pc:sldChg>
      <pc:sldChg chg="addSp delSp modSp mod">
        <pc:chgData name="Niki Frazier" userId="4d4e6bde-1a31-4d0d-adf7-fda6c89226b6" providerId="ADAL" clId="{61A9421E-01EC-4099-88B9-8D20F5E45B5B}" dt="2023-02-13T16:29:10.910" v="1062" actId="1036"/>
        <pc:sldMkLst>
          <pc:docMk/>
          <pc:sldMk cId="1335170976" sldId="4337"/>
        </pc:sldMkLst>
      </pc:sldChg>
      <pc:sldChg chg="add">
        <pc:chgData name="Niki Frazier" userId="4d4e6bde-1a31-4d0d-adf7-fda6c89226b6" providerId="ADAL" clId="{61A9421E-01EC-4099-88B9-8D20F5E45B5B}" dt="2023-02-13T15:39:24.883" v="175" actId="2890"/>
        <pc:sldMkLst>
          <pc:docMk/>
          <pc:sldMk cId="1108484954" sldId="4338"/>
        </pc:sldMkLst>
      </pc:sldChg>
      <pc:sldChg chg="add">
        <pc:chgData name="Niki Frazier" userId="4d4e6bde-1a31-4d0d-adf7-fda6c89226b6" providerId="ADAL" clId="{61A9421E-01EC-4099-88B9-8D20F5E45B5B}" dt="2023-02-13T15:39:27.259" v="176" actId="2890"/>
        <pc:sldMkLst>
          <pc:docMk/>
          <pc:sldMk cId="699519983" sldId="4339"/>
        </pc:sldMkLst>
      </pc:sldChg>
      <pc:sldChg chg="add replId">
        <pc:chgData name="Niki Frazier" userId="4d4e6bde-1a31-4d0d-adf7-fda6c89226b6" providerId="ADAL" clId="{61A9421E-01EC-4099-88B9-8D20F5E45B5B}" dt="2023-02-13T15:39:27.259" v="176" actId="2890"/>
        <pc:sldMkLst>
          <pc:docMk/>
          <pc:sldMk cId="619456849" sldId="4340"/>
        </pc:sldMkLst>
      </pc:sldChg>
      <pc:sldChg chg="add">
        <pc:chgData name="Niki Frazier" userId="4d4e6bde-1a31-4d0d-adf7-fda6c89226b6" providerId="ADAL" clId="{61A9421E-01EC-4099-88B9-8D20F5E45B5B}" dt="2023-02-13T15:39:29.190" v="177" actId="2890"/>
        <pc:sldMkLst>
          <pc:docMk/>
          <pc:sldMk cId="763553359" sldId="4341"/>
        </pc:sldMkLst>
      </pc:sldChg>
      <pc:sldChg chg="add replId">
        <pc:chgData name="Niki Frazier" userId="4d4e6bde-1a31-4d0d-adf7-fda6c89226b6" providerId="ADAL" clId="{61A9421E-01EC-4099-88B9-8D20F5E45B5B}" dt="2023-02-13T15:39:29.190" v="177" actId="2890"/>
        <pc:sldMkLst>
          <pc:docMk/>
          <pc:sldMk cId="570898751" sldId="4342"/>
        </pc:sldMkLst>
      </pc:sldChg>
      <pc:sldChg chg="add">
        <pc:chgData name="Niki Frazier" userId="4d4e6bde-1a31-4d0d-adf7-fda6c89226b6" providerId="ADAL" clId="{61A9421E-01EC-4099-88B9-8D20F5E45B5B}" dt="2023-02-13T15:39:32.124" v="178" actId="2890"/>
        <pc:sldMkLst>
          <pc:docMk/>
          <pc:sldMk cId="1219780353" sldId="4343"/>
        </pc:sldMkLst>
      </pc:sldChg>
      <pc:sldChg chg="add replId">
        <pc:chgData name="Niki Frazier" userId="4d4e6bde-1a31-4d0d-adf7-fda6c89226b6" providerId="ADAL" clId="{61A9421E-01EC-4099-88B9-8D20F5E45B5B}" dt="2023-02-13T15:39:32.124" v="178" actId="2890"/>
        <pc:sldMkLst>
          <pc:docMk/>
          <pc:sldMk cId="788987817" sldId="4344"/>
        </pc:sldMkLst>
      </pc:sldChg>
      <pc:sldChg chg="add">
        <pc:chgData name="Niki Frazier" userId="4d4e6bde-1a31-4d0d-adf7-fda6c89226b6" providerId="ADAL" clId="{61A9421E-01EC-4099-88B9-8D20F5E45B5B}" dt="2023-02-13T15:39:34.780" v="179" actId="2890"/>
        <pc:sldMkLst>
          <pc:docMk/>
          <pc:sldMk cId="3528855854" sldId="4345"/>
        </pc:sldMkLst>
      </pc:sldChg>
      <pc:sldChg chg="add replId">
        <pc:chgData name="Niki Frazier" userId="4d4e6bde-1a31-4d0d-adf7-fda6c89226b6" providerId="ADAL" clId="{61A9421E-01EC-4099-88B9-8D20F5E45B5B}" dt="2023-02-13T15:39:34.780" v="179" actId="2890"/>
        <pc:sldMkLst>
          <pc:docMk/>
          <pc:sldMk cId="880299313" sldId="4346"/>
        </pc:sldMkLst>
      </pc:sldChg>
    </pc:docChg>
  </pc:docChgLst>
  <pc:docChgLst>
    <pc:chgData name="Niki Frazier" userId="4d4e6bde-1a31-4d0d-adf7-fda6c89226b6" providerId="ADAL" clId="{8FD96766-994B-4AEC-9D56-8115B8D6AA85}"/>
    <pc:docChg chg="modSld">
      <pc:chgData name="Niki Frazier" userId="4d4e6bde-1a31-4d0d-adf7-fda6c89226b6" providerId="ADAL" clId="{8FD96766-994B-4AEC-9D56-8115B8D6AA85}" dt="2025-03-12T12:24:26.659" v="3" actId="20577"/>
      <pc:docMkLst>
        <pc:docMk/>
      </pc:docMkLst>
      <pc:sldChg chg="modSp mod">
        <pc:chgData name="Niki Frazier" userId="4d4e6bde-1a31-4d0d-adf7-fda6c89226b6" providerId="ADAL" clId="{8FD96766-994B-4AEC-9D56-8115B8D6AA85}" dt="2025-03-12T12:24:26.659" v="3" actId="20577"/>
        <pc:sldMkLst>
          <pc:docMk/>
          <pc:sldMk cId="4115168921" sldId="368"/>
        </pc:sldMkLst>
      </pc:sldChg>
    </pc:docChg>
  </pc:docChgLst>
  <pc:docChgLst>
    <pc:chgData name="Brianna Heimbach" userId="7b1adf4e-c98a-4a30-b44c-36d426842c6b" providerId="ADAL" clId="{522F5ED4-39CA-444C-A4C6-B3BE98D15F84}"/>
    <pc:docChg chg="modSld">
      <pc:chgData name="Brianna Heimbach" userId="7b1adf4e-c98a-4a30-b44c-36d426842c6b" providerId="ADAL" clId="{522F5ED4-39CA-444C-A4C6-B3BE98D15F84}" dt="2024-08-21T14:34:52.624" v="0" actId="729"/>
      <pc:docMkLst>
        <pc:docMk/>
      </pc:docMkLst>
      <pc:sldChg chg="mod modShow">
        <pc:chgData name="Brianna Heimbach" userId="7b1adf4e-c98a-4a30-b44c-36d426842c6b" providerId="ADAL" clId="{522F5ED4-39CA-444C-A4C6-B3BE98D15F84}" dt="2024-08-21T14:34:52.624" v="0" actId="729"/>
        <pc:sldMkLst>
          <pc:docMk/>
          <pc:sldMk cId="3309099546" sldId="4517"/>
        </pc:sldMkLst>
      </pc:sldChg>
    </pc:docChg>
  </pc:docChgLst>
  <pc:docChgLst>
    <pc:chgData name="Adam Pacheco" userId="cd8600c6-febb-42e5-b2bb-e271d59b874e" providerId="ADAL" clId="{B545E6A0-633A-432D-A3D5-F76E985AE6A7}"/>
    <pc:docChg chg="modSld">
      <pc:chgData name="Adam Pacheco" userId="cd8600c6-febb-42e5-b2bb-e271d59b874e" providerId="ADAL" clId="{B545E6A0-633A-432D-A3D5-F76E985AE6A7}" dt="2024-04-24T18:44:04.394" v="3" actId="729"/>
      <pc:docMkLst>
        <pc:docMk/>
      </pc:docMkLst>
      <pc:sldChg chg="mod modShow">
        <pc:chgData name="Adam Pacheco" userId="cd8600c6-febb-42e5-b2bb-e271d59b874e" providerId="ADAL" clId="{B545E6A0-633A-432D-A3D5-F76E985AE6A7}" dt="2024-04-24T18:43:41.984" v="0" actId="729"/>
        <pc:sldMkLst>
          <pc:docMk/>
          <pc:sldMk cId="880299313" sldId="4346"/>
        </pc:sldMkLst>
      </pc:sldChg>
      <pc:sldChg chg="mod modShow">
        <pc:chgData name="Adam Pacheco" userId="cd8600c6-febb-42e5-b2bb-e271d59b874e" providerId="ADAL" clId="{B545E6A0-633A-432D-A3D5-F76E985AE6A7}" dt="2024-04-24T18:43:51.054" v="1" actId="729"/>
        <pc:sldMkLst>
          <pc:docMk/>
          <pc:sldMk cId="3527972215" sldId="4359"/>
        </pc:sldMkLst>
      </pc:sldChg>
      <pc:sldChg chg="mod modShow">
        <pc:chgData name="Adam Pacheco" userId="cd8600c6-febb-42e5-b2bb-e271d59b874e" providerId="ADAL" clId="{B545E6A0-633A-432D-A3D5-F76E985AE6A7}" dt="2024-04-24T18:43:58.500" v="2" actId="729"/>
        <pc:sldMkLst>
          <pc:docMk/>
          <pc:sldMk cId="2680021341" sldId="4360"/>
        </pc:sldMkLst>
      </pc:sldChg>
      <pc:sldChg chg="mod modShow">
        <pc:chgData name="Adam Pacheco" userId="cd8600c6-febb-42e5-b2bb-e271d59b874e" providerId="ADAL" clId="{B545E6A0-633A-432D-A3D5-F76E985AE6A7}" dt="2024-04-24T18:44:04.394" v="3" actId="729"/>
        <pc:sldMkLst>
          <pc:docMk/>
          <pc:sldMk cId="3811971752" sldId="4361"/>
        </pc:sldMkLst>
      </pc:sldChg>
    </pc:docChg>
  </pc:docChgLst>
  <pc:docChgLst>
    <pc:chgData name="Niki Frazier" userId="4d4e6bde-1a31-4d0d-adf7-fda6c89226b6" providerId="ADAL" clId="{2B8C0F3F-7CF5-4CFD-8DE3-B5C8F04453DE}"/>
    <pc:docChg chg="modSld">
      <pc:chgData name="Niki Frazier" userId="4d4e6bde-1a31-4d0d-adf7-fda6c89226b6" providerId="ADAL" clId="{2B8C0F3F-7CF5-4CFD-8DE3-B5C8F04453DE}" dt="2024-11-07T18:49:46.038" v="1" actId="729"/>
      <pc:docMkLst>
        <pc:docMk/>
      </pc:docMkLst>
      <pc:sldChg chg="mod modShow">
        <pc:chgData name="Niki Frazier" userId="4d4e6bde-1a31-4d0d-adf7-fda6c89226b6" providerId="ADAL" clId="{2B8C0F3F-7CF5-4CFD-8DE3-B5C8F04453DE}" dt="2024-11-07T18:49:40.195" v="0" actId="729"/>
        <pc:sldMkLst>
          <pc:docMk/>
          <pc:sldMk cId="1148145603" sldId="4439"/>
        </pc:sldMkLst>
      </pc:sldChg>
      <pc:sldChg chg="mod modShow">
        <pc:chgData name="Niki Frazier" userId="4d4e6bde-1a31-4d0d-adf7-fda6c89226b6" providerId="ADAL" clId="{2B8C0F3F-7CF5-4CFD-8DE3-B5C8F04453DE}" dt="2024-11-07T18:49:40.195" v="0" actId="729"/>
        <pc:sldMkLst>
          <pc:docMk/>
          <pc:sldMk cId="2104597587" sldId="4440"/>
        </pc:sldMkLst>
      </pc:sldChg>
      <pc:sldChg chg="mod modShow">
        <pc:chgData name="Niki Frazier" userId="4d4e6bde-1a31-4d0d-adf7-fda6c89226b6" providerId="ADAL" clId="{2B8C0F3F-7CF5-4CFD-8DE3-B5C8F04453DE}" dt="2024-11-07T18:49:46.038" v="1" actId="729"/>
        <pc:sldMkLst>
          <pc:docMk/>
          <pc:sldMk cId="3309099546" sldId="4517"/>
        </pc:sldMkLst>
      </pc:sldChg>
    </pc:docChg>
  </pc:docChgLst>
  <pc:docChgLst>
    <pc:chgData name="Niki Frazier" userId="4d4e6bde-1a31-4d0d-adf7-fda6c89226b6" providerId="ADAL" clId="{6E00BA01-5708-4A0F-B130-7A8FCBF71574}"/>
    <pc:docChg chg="undo custSel modSld">
      <pc:chgData name="Niki Frazier" userId="4d4e6bde-1a31-4d0d-adf7-fda6c89226b6" providerId="ADAL" clId="{6E00BA01-5708-4A0F-B130-7A8FCBF71574}" dt="2023-02-13T17:57:07.466" v="830" actId="20577"/>
      <pc:docMkLst>
        <pc:docMk/>
      </pc:docMkLst>
      <pc:sldChg chg="addSp delSp modSp mod modAnim">
        <pc:chgData name="Niki Frazier" userId="4d4e6bde-1a31-4d0d-adf7-fda6c89226b6" providerId="ADAL" clId="{6E00BA01-5708-4A0F-B130-7A8FCBF71574}" dt="2023-02-13T17:34:10.783" v="552"/>
        <pc:sldMkLst>
          <pc:docMk/>
          <pc:sldMk cId="1335170976" sldId="4337"/>
        </pc:sldMkLst>
      </pc:sldChg>
      <pc:sldChg chg="addSp delSp modSp mod">
        <pc:chgData name="Niki Frazier" userId="4d4e6bde-1a31-4d0d-adf7-fda6c89226b6" providerId="ADAL" clId="{6E00BA01-5708-4A0F-B130-7A8FCBF71574}" dt="2023-02-13T17:57:07.466" v="830" actId="20577"/>
        <pc:sldMkLst>
          <pc:docMk/>
          <pc:sldMk cId="1108484954" sldId="4338"/>
        </pc:sldMkLst>
      </pc:sldChg>
    </pc:docChg>
  </pc:docChgLst>
  <pc:docChgLst>
    <pc:chgData name="Niki Frazier" userId="4d4e6bde-1a31-4d0d-adf7-fda6c89226b6" providerId="ADAL" clId="{92F43A49-FBDA-4038-A576-A7C83B19393F}"/>
    <pc:docChg chg="delSld modSld">
      <pc:chgData name="Niki Frazier" userId="4d4e6bde-1a31-4d0d-adf7-fda6c89226b6" providerId="ADAL" clId="{92F43A49-FBDA-4038-A576-A7C83B19393F}" dt="2023-02-14T21:35:58.379" v="3" actId="20577"/>
      <pc:docMkLst>
        <pc:docMk/>
      </pc:docMkLst>
      <pc:sldChg chg="modSp mod">
        <pc:chgData name="Niki Frazier" userId="4d4e6bde-1a31-4d0d-adf7-fda6c89226b6" providerId="ADAL" clId="{92F43A49-FBDA-4038-A576-A7C83B19393F}" dt="2023-02-14T21:35:58.379" v="3" actId="20577"/>
        <pc:sldMkLst>
          <pc:docMk/>
          <pc:sldMk cId="2452365811" sldId="4336"/>
        </pc:sldMkLst>
      </pc:sldChg>
      <pc:sldChg chg="del">
        <pc:chgData name="Niki Frazier" userId="4d4e6bde-1a31-4d0d-adf7-fda6c89226b6" providerId="ADAL" clId="{92F43A49-FBDA-4038-A576-A7C83B19393F}" dt="2023-02-14T21:35:41.513" v="1" actId="47"/>
        <pc:sldMkLst>
          <pc:docMk/>
          <pc:sldMk cId="1335170976" sldId="4337"/>
        </pc:sldMkLst>
      </pc:sldChg>
      <pc:sldChg chg="modSp mod">
        <pc:chgData name="Niki Frazier" userId="4d4e6bde-1a31-4d0d-adf7-fda6c89226b6" providerId="ADAL" clId="{92F43A49-FBDA-4038-A576-A7C83B19393F}" dt="2023-02-14T21:32:25.669" v="0" actId="14100"/>
        <pc:sldMkLst>
          <pc:docMk/>
          <pc:sldMk cId="880299313" sldId="4346"/>
        </pc:sldMkLst>
      </pc:sldChg>
    </pc:docChg>
  </pc:docChgLst>
  <pc:docChgLst>
    <pc:chgData name="Niki Frazier" userId="4d4e6bde-1a31-4d0d-adf7-fda6c89226b6" providerId="ADAL" clId="{48E65F10-DA21-4C35-A556-02284185E41D}"/>
    <pc:docChg chg="delSld">
      <pc:chgData name="Niki Frazier" userId="4d4e6bde-1a31-4d0d-adf7-fda6c89226b6" providerId="ADAL" clId="{48E65F10-DA21-4C35-A556-02284185E41D}" dt="2024-05-10T13:57:07.321" v="0" actId="47"/>
      <pc:docMkLst>
        <pc:docMk/>
      </pc:docMkLst>
      <pc:sldChg chg="del">
        <pc:chgData name="Niki Frazier" userId="4d4e6bde-1a31-4d0d-adf7-fda6c89226b6" providerId="ADAL" clId="{48E65F10-DA21-4C35-A556-02284185E41D}" dt="2024-05-10T13:57:07.321" v="0" actId="47"/>
        <pc:sldMkLst>
          <pc:docMk/>
          <pc:sldMk cId="1148145603" sldId="4439"/>
        </pc:sldMkLst>
      </pc:sldChg>
    </pc:docChg>
  </pc:docChgLst>
  <pc:docChgLst>
    <pc:chgData name="Adam Pacheco" userId="cd8600c6-febb-42e5-b2bb-e271d59b874e" providerId="ADAL" clId="{9B50BB74-DCA6-4822-A8FB-4C402557CAA8}"/>
    <pc:docChg chg="custSel modSld">
      <pc:chgData name="Adam Pacheco" userId="cd8600c6-febb-42e5-b2bb-e271d59b874e" providerId="ADAL" clId="{9B50BB74-DCA6-4822-A8FB-4C402557CAA8}" dt="2023-02-16T19:07:10.637" v="248" actId="20577"/>
      <pc:docMkLst>
        <pc:docMk/>
      </pc:docMkLst>
      <pc:sldChg chg="modNotesTx">
        <pc:chgData name="Adam Pacheco" userId="cd8600c6-febb-42e5-b2bb-e271d59b874e" providerId="ADAL" clId="{9B50BB74-DCA6-4822-A8FB-4C402557CAA8}" dt="2023-02-16T19:07:10.637" v="248" actId="20577"/>
        <pc:sldMkLst>
          <pc:docMk/>
          <pc:sldMk cId="2210312338" sldId="3309"/>
        </pc:sldMkLst>
      </pc:sldChg>
      <pc:sldChg chg="modNotesTx">
        <pc:chgData name="Adam Pacheco" userId="cd8600c6-febb-42e5-b2bb-e271d59b874e" providerId="ADAL" clId="{9B50BB74-DCA6-4822-A8FB-4C402557CAA8}" dt="2023-02-14T03:08:14.516" v="36" actId="20577"/>
        <pc:sldMkLst>
          <pc:docMk/>
          <pc:sldMk cId="2452365811" sldId="4336"/>
        </pc:sldMkLst>
      </pc:sldChg>
      <pc:sldChg chg="modNotesTx">
        <pc:chgData name="Adam Pacheco" userId="cd8600c6-febb-42e5-b2bb-e271d59b874e" providerId="ADAL" clId="{9B50BB74-DCA6-4822-A8FB-4C402557CAA8}" dt="2023-02-14T03:11:47.364" v="93" actId="20577"/>
        <pc:sldMkLst>
          <pc:docMk/>
          <pc:sldMk cId="1335170976" sldId="4337"/>
        </pc:sldMkLst>
      </pc:sldChg>
      <pc:sldChg chg="modNotesTx">
        <pc:chgData name="Adam Pacheco" userId="cd8600c6-febb-42e5-b2bb-e271d59b874e" providerId="ADAL" clId="{9B50BB74-DCA6-4822-A8FB-4C402557CAA8}" dt="2023-02-14T02:53:05.094" v="27"/>
        <pc:sldMkLst>
          <pc:docMk/>
          <pc:sldMk cId="1108484954" sldId="4338"/>
        </pc:sldMkLst>
      </pc:sldChg>
      <pc:sldChg chg="modNotesTx">
        <pc:chgData name="Adam Pacheco" userId="cd8600c6-febb-42e5-b2bb-e271d59b874e" providerId="ADAL" clId="{9B50BB74-DCA6-4822-A8FB-4C402557CAA8}" dt="2023-02-14T02:55:32.310" v="32"/>
        <pc:sldMkLst>
          <pc:docMk/>
          <pc:sldMk cId="763553359" sldId="4341"/>
        </pc:sldMkLst>
      </pc:sldChg>
      <pc:sldChg chg="modNotesTx">
        <pc:chgData name="Adam Pacheco" userId="cd8600c6-febb-42e5-b2bb-e271d59b874e" providerId="ADAL" clId="{9B50BB74-DCA6-4822-A8FB-4C402557CAA8}" dt="2023-02-14T02:56:15.110" v="34"/>
        <pc:sldMkLst>
          <pc:docMk/>
          <pc:sldMk cId="570898751" sldId="4342"/>
        </pc:sldMkLst>
      </pc:sldChg>
      <pc:sldChg chg="modNotesTx">
        <pc:chgData name="Adam Pacheco" userId="cd8600c6-febb-42e5-b2bb-e271d59b874e" providerId="ADAL" clId="{9B50BB74-DCA6-4822-A8FB-4C402557CAA8}" dt="2023-02-14T02:56:44.399" v="35"/>
        <pc:sldMkLst>
          <pc:docMk/>
          <pc:sldMk cId="880299313" sldId="4346"/>
        </pc:sldMkLst>
      </pc:sldChg>
      <pc:sldChg chg="modNotesTx">
        <pc:chgData name="Adam Pacheco" userId="cd8600c6-febb-42e5-b2bb-e271d59b874e" providerId="ADAL" clId="{9B50BB74-DCA6-4822-A8FB-4C402557CAA8}" dt="2023-02-14T02:54:32.074" v="30" actId="6549"/>
        <pc:sldMkLst>
          <pc:docMk/>
          <pc:sldMk cId="2246007584" sldId="4347"/>
        </pc:sldMkLst>
      </pc:sldChg>
      <pc:sldChg chg="modNotesTx">
        <pc:chgData name="Adam Pacheco" userId="cd8600c6-febb-42e5-b2bb-e271d59b874e" providerId="ADAL" clId="{9B50BB74-DCA6-4822-A8FB-4C402557CAA8}" dt="2023-02-14T02:55:54.293" v="33"/>
        <pc:sldMkLst>
          <pc:docMk/>
          <pc:sldMk cId="2019139434" sldId="4348"/>
        </pc:sldMkLst>
      </pc:sldChg>
    </pc:docChg>
  </pc:docChgLst>
  <pc:docChgLst>
    <pc:chgData name="Niki Frazier" userId="4d4e6bde-1a31-4d0d-adf7-fda6c89226b6" providerId="ADAL" clId="{B0B95A31-1E48-4B8F-8468-AEF2D77246FE}"/>
    <pc:docChg chg="modSld sldOrd">
      <pc:chgData name="Niki Frazier" userId="4d4e6bde-1a31-4d0d-adf7-fda6c89226b6" providerId="ADAL" clId="{B0B95A31-1E48-4B8F-8468-AEF2D77246FE}" dt="2024-07-18T14:44:26.157" v="1"/>
      <pc:docMkLst>
        <pc:docMk/>
      </pc:docMkLst>
      <pc:sldChg chg="ord">
        <pc:chgData name="Niki Frazier" userId="4d4e6bde-1a31-4d0d-adf7-fda6c89226b6" providerId="ADAL" clId="{B0B95A31-1E48-4B8F-8468-AEF2D77246FE}" dt="2024-07-18T14:44:26.157" v="1"/>
        <pc:sldMkLst>
          <pc:docMk/>
          <pc:sldMk cId="3604454794" sldId="4443"/>
        </pc:sldMkLst>
      </pc:sldChg>
    </pc:docChg>
  </pc:docChgLst>
  <pc:docChgLst>
    <pc:chgData name="Niki Frazier" userId="4d4e6bde-1a31-4d0d-adf7-fda6c89226b6" providerId="ADAL" clId="{C1FAEA13-E929-40A9-92C5-23DBEA87F63B}"/>
    <pc:docChg chg="undo custSel addSld modSld sldOrd">
      <pc:chgData name="Niki Frazier" userId="4d4e6bde-1a31-4d0d-adf7-fda6c89226b6" providerId="ADAL" clId="{C1FAEA13-E929-40A9-92C5-23DBEA87F63B}" dt="2024-07-18T14:26:29.105" v="419"/>
      <pc:docMkLst>
        <pc:docMk/>
      </pc:docMkLst>
      <pc:sldChg chg="modSp mod modNotesTx">
        <pc:chgData name="Niki Frazier" userId="4d4e6bde-1a31-4d0d-adf7-fda6c89226b6" providerId="ADAL" clId="{C1FAEA13-E929-40A9-92C5-23DBEA87F63B}" dt="2024-07-18T14:04:19.057" v="395" actId="6549"/>
        <pc:sldMkLst>
          <pc:docMk/>
          <pc:sldMk cId="2452365811" sldId="4336"/>
        </pc:sldMkLst>
      </pc:sldChg>
      <pc:sldChg chg="modAnim modNotesTx">
        <pc:chgData name="Niki Frazier" userId="4d4e6bde-1a31-4d0d-adf7-fda6c89226b6" providerId="ADAL" clId="{C1FAEA13-E929-40A9-92C5-23DBEA87F63B}" dt="2024-07-18T14:26:29.105" v="419"/>
        <pc:sldMkLst>
          <pc:docMk/>
          <pc:sldMk cId="1108484954" sldId="4338"/>
        </pc:sldMkLst>
      </pc:sldChg>
      <pc:sldChg chg="modNotesTx">
        <pc:chgData name="Niki Frazier" userId="4d4e6bde-1a31-4d0d-adf7-fda6c89226b6" providerId="ADAL" clId="{C1FAEA13-E929-40A9-92C5-23DBEA87F63B}" dt="2024-07-18T14:06:08.537" v="398" actId="6549"/>
        <pc:sldMkLst>
          <pc:docMk/>
          <pc:sldMk cId="699519983" sldId="4339"/>
        </pc:sldMkLst>
      </pc:sldChg>
      <pc:sldChg chg="modNotesTx">
        <pc:chgData name="Niki Frazier" userId="4d4e6bde-1a31-4d0d-adf7-fda6c89226b6" providerId="ADAL" clId="{C1FAEA13-E929-40A9-92C5-23DBEA87F63B}" dt="2024-07-18T14:06:33.162" v="405" actId="6549"/>
        <pc:sldMkLst>
          <pc:docMk/>
          <pc:sldMk cId="880299313" sldId="4346"/>
        </pc:sldMkLst>
      </pc:sldChg>
      <pc:sldChg chg="modSp mod modAnim modNotesTx">
        <pc:chgData name="Niki Frazier" userId="4d4e6bde-1a31-4d0d-adf7-fda6c89226b6" providerId="ADAL" clId="{C1FAEA13-E929-40A9-92C5-23DBEA87F63B}" dt="2024-07-18T14:18:55.035" v="416"/>
        <pc:sldMkLst>
          <pc:docMk/>
          <pc:sldMk cId="2296473738" sldId="4353"/>
        </pc:sldMkLst>
      </pc:sldChg>
      <pc:sldChg chg="modNotesTx">
        <pc:chgData name="Niki Frazier" userId="4d4e6bde-1a31-4d0d-adf7-fda6c89226b6" providerId="ADAL" clId="{C1FAEA13-E929-40A9-92C5-23DBEA87F63B}" dt="2024-07-18T14:06:12.062" v="399" actId="6549"/>
        <pc:sldMkLst>
          <pc:docMk/>
          <pc:sldMk cId="1934174213" sldId="4354"/>
        </pc:sldMkLst>
      </pc:sldChg>
      <pc:sldChg chg="modNotesTx">
        <pc:chgData name="Niki Frazier" userId="4d4e6bde-1a31-4d0d-adf7-fda6c89226b6" providerId="ADAL" clId="{C1FAEA13-E929-40A9-92C5-23DBEA87F63B}" dt="2024-07-18T14:06:15.788" v="400" actId="6549"/>
        <pc:sldMkLst>
          <pc:docMk/>
          <pc:sldMk cId="3662200102" sldId="4355"/>
        </pc:sldMkLst>
      </pc:sldChg>
      <pc:sldChg chg="modNotesTx">
        <pc:chgData name="Niki Frazier" userId="4d4e6bde-1a31-4d0d-adf7-fda6c89226b6" providerId="ADAL" clId="{C1FAEA13-E929-40A9-92C5-23DBEA87F63B}" dt="2024-07-18T14:06:18.381" v="401" actId="6549"/>
        <pc:sldMkLst>
          <pc:docMk/>
          <pc:sldMk cId="2243588713" sldId="4356"/>
        </pc:sldMkLst>
      </pc:sldChg>
      <pc:sldChg chg="modNotesTx">
        <pc:chgData name="Niki Frazier" userId="4d4e6bde-1a31-4d0d-adf7-fda6c89226b6" providerId="ADAL" clId="{C1FAEA13-E929-40A9-92C5-23DBEA87F63B}" dt="2024-07-18T14:06:21.373" v="402" actId="6549"/>
        <pc:sldMkLst>
          <pc:docMk/>
          <pc:sldMk cId="2260785804" sldId="4357"/>
        </pc:sldMkLst>
      </pc:sldChg>
      <pc:sldChg chg="modNotesTx">
        <pc:chgData name="Niki Frazier" userId="4d4e6bde-1a31-4d0d-adf7-fda6c89226b6" providerId="ADAL" clId="{C1FAEA13-E929-40A9-92C5-23DBEA87F63B}" dt="2024-07-18T14:06:23.852" v="403" actId="6549"/>
        <pc:sldMkLst>
          <pc:docMk/>
          <pc:sldMk cId="2662430622" sldId="4358"/>
        </pc:sldMkLst>
      </pc:sldChg>
      <pc:sldChg chg="modNotesTx">
        <pc:chgData name="Niki Frazier" userId="4d4e6bde-1a31-4d0d-adf7-fda6c89226b6" providerId="ADAL" clId="{C1FAEA13-E929-40A9-92C5-23DBEA87F63B}" dt="2024-07-18T14:06:37.674" v="406" actId="6549"/>
        <pc:sldMkLst>
          <pc:docMk/>
          <pc:sldMk cId="3527972215" sldId="4359"/>
        </pc:sldMkLst>
      </pc:sldChg>
      <pc:sldChg chg="modNotesTx">
        <pc:chgData name="Niki Frazier" userId="4d4e6bde-1a31-4d0d-adf7-fda6c89226b6" providerId="ADAL" clId="{C1FAEA13-E929-40A9-92C5-23DBEA87F63B}" dt="2024-07-18T14:06:26.528" v="404" actId="6549"/>
        <pc:sldMkLst>
          <pc:docMk/>
          <pc:sldMk cId="2464840634" sldId="4440"/>
        </pc:sldMkLst>
      </pc:sldChg>
      <pc:sldChg chg="addSp delSp modSp add mod ord delAnim modAnim modNotesTx">
        <pc:chgData name="Niki Frazier" userId="4d4e6bde-1a31-4d0d-adf7-fda6c89226b6" providerId="ADAL" clId="{C1FAEA13-E929-40A9-92C5-23DBEA87F63B}" dt="2024-07-18T13:55:20.588" v="367" actId="6549"/>
        <pc:sldMkLst>
          <pc:docMk/>
          <pc:sldMk cId="402935513" sldId="4442"/>
        </pc:sldMkLst>
      </pc:sldChg>
      <pc:sldChg chg="addSp delSp modSp add mod delAnim">
        <pc:chgData name="Niki Frazier" userId="4d4e6bde-1a31-4d0d-adf7-fda6c89226b6" providerId="ADAL" clId="{C1FAEA13-E929-40A9-92C5-23DBEA87F63B}" dt="2024-07-18T14:03:24.911" v="375" actId="478"/>
        <pc:sldMkLst>
          <pc:docMk/>
          <pc:sldMk cId="3604454794" sldId="4443"/>
        </pc:sldMkLst>
      </pc:sldChg>
    </pc:docChg>
  </pc:docChgLst>
  <pc:docChgLst>
    <pc:chgData name="Niki Frazier" userId="4d4e6bde-1a31-4d0d-adf7-fda6c89226b6" providerId="ADAL" clId="{8E13E410-A56E-4AEE-B3B9-F71C12054F5E}"/>
    <pc:docChg chg="custSel delSld modSld">
      <pc:chgData name="Niki Frazier" userId="4d4e6bde-1a31-4d0d-adf7-fda6c89226b6" providerId="ADAL" clId="{8E13E410-A56E-4AEE-B3B9-F71C12054F5E}" dt="2023-08-02T14:25:15.544" v="28" actId="14100"/>
      <pc:docMkLst>
        <pc:docMk/>
      </pc:docMkLst>
      <pc:sldChg chg="del">
        <pc:chgData name="Niki Frazier" userId="4d4e6bde-1a31-4d0d-adf7-fda6c89226b6" providerId="ADAL" clId="{8E13E410-A56E-4AEE-B3B9-F71C12054F5E}" dt="2023-08-02T14:23:51.294" v="17" actId="47"/>
        <pc:sldMkLst>
          <pc:docMk/>
          <pc:sldMk cId="2210312338" sldId="3309"/>
        </pc:sldMkLst>
      </pc:sldChg>
      <pc:sldChg chg="addSp delSp modSp mod delAnim modAnim">
        <pc:chgData name="Niki Frazier" userId="4d4e6bde-1a31-4d0d-adf7-fda6c89226b6" providerId="ADAL" clId="{8E13E410-A56E-4AEE-B3B9-F71C12054F5E}" dt="2023-08-02T14:22:24.929" v="6" actId="167"/>
        <pc:sldMkLst>
          <pc:docMk/>
          <pc:sldMk cId="1108484954" sldId="4338"/>
        </pc:sldMkLst>
      </pc:sldChg>
      <pc:sldChg chg="modSp mod">
        <pc:chgData name="Niki Frazier" userId="4d4e6bde-1a31-4d0d-adf7-fda6c89226b6" providerId="ADAL" clId="{8E13E410-A56E-4AEE-B3B9-F71C12054F5E}" dt="2023-08-02T14:22:45.527" v="13" actId="14100"/>
        <pc:sldMkLst>
          <pc:docMk/>
          <pc:sldMk cId="699519983" sldId="4339"/>
        </pc:sldMkLst>
      </pc:sldChg>
      <pc:sldChg chg="del">
        <pc:chgData name="Niki Frazier" userId="4d4e6bde-1a31-4d0d-adf7-fda6c89226b6" providerId="ADAL" clId="{8E13E410-A56E-4AEE-B3B9-F71C12054F5E}" dt="2023-08-02T14:24:18.161" v="20" actId="47"/>
        <pc:sldMkLst>
          <pc:docMk/>
          <pc:sldMk cId="763553359" sldId="4341"/>
        </pc:sldMkLst>
      </pc:sldChg>
      <pc:sldChg chg="del">
        <pc:chgData name="Niki Frazier" userId="4d4e6bde-1a31-4d0d-adf7-fda6c89226b6" providerId="ADAL" clId="{8E13E410-A56E-4AEE-B3B9-F71C12054F5E}" dt="2023-08-02T14:25:07.002" v="26" actId="47"/>
        <pc:sldMkLst>
          <pc:docMk/>
          <pc:sldMk cId="570898751" sldId="4342"/>
        </pc:sldMkLst>
      </pc:sldChg>
      <pc:sldChg chg="modSp mod">
        <pc:chgData name="Niki Frazier" userId="4d4e6bde-1a31-4d0d-adf7-fda6c89226b6" providerId="ADAL" clId="{8E13E410-A56E-4AEE-B3B9-F71C12054F5E}" dt="2023-08-02T14:25:15.544" v="28" actId="14100"/>
        <pc:sldMkLst>
          <pc:docMk/>
          <pc:sldMk cId="880299313" sldId="4346"/>
        </pc:sldMkLst>
      </pc:sldChg>
      <pc:sldChg chg="del">
        <pc:chgData name="Niki Frazier" userId="4d4e6bde-1a31-4d0d-adf7-fda6c89226b6" providerId="ADAL" clId="{8E13E410-A56E-4AEE-B3B9-F71C12054F5E}" dt="2023-08-02T14:23:20.250" v="14" actId="47"/>
        <pc:sldMkLst>
          <pc:docMk/>
          <pc:sldMk cId="2246007584" sldId="4347"/>
        </pc:sldMkLst>
      </pc:sldChg>
      <pc:sldChg chg="del">
        <pc:chgData name="Niki Frazier" userId="4d4e6bde-1a31-4d0d-adf7-fda6c89226b6" providerId="ADAL" clId="{8E13E410-A56E-4AEE-B3B9-F71C12054F5E}" dt="2023-08-02T14:24:38.258" v="23" actId="47"/>
        <pc:sldMkLst>
          <pc:docMk/>
          <pc:sldMk cId="2019139434" sldId="4348"/>
        </pc:sldMkLst>
      </pc:sldChg>
      <pc:sldChg chg="del">
        <pc:chgData name="Niki Frazier" userId="4d4e6bde-1a31-4d0d-adf7-fda6c89226b6" providerId="ADAL" clId="{8E13E410-A56E-4AEE-B3B9-F71C12054F5E}" dt="2023-08-02T14:21:49.211" v="1" actId="47"/>
        <pc:sldMkLst>
          <pc:docMk/>
          <pc:sldMk cId="1166433414" sldId="4349"/>
        </pc:sldMkLst>
      </pc:sldChg>
      <pc:sldChg chg="modNotesTx">
        <pc:chgData name="Niki Frazier" userId="4d4e6bde-1a31-4d0d-adf7-fda6c89226b6" providerId="ADAL" clId="{8E13E410-A56E-4AEE-B3B9-F71C12054F5E}" dt="2023-08-02T14:21:46.794" v="0"/>
        <pc:sldMkLst>
          <pc:docMk/>
          <pc:sldMk cId="2296473738" sldId="4353"/>
        </pc:sldMkLst>
      </pc:sldChg>
      <pc:sldChg chg="modNotesTx">
        <pc:chgData name="Niki Frazier" userId="4d4e6bde-1a31-4d0d-adf7-fda6c89226b6" providerId="ADAL" clId="{8E13E410-A56E-4AEE-B3B9-F71C12054F5E}" dt="2023-08-02T14:23:48.240" v="16"/>
        <pc:sldMkLst>
          <pc:docMk/>
          <pc:sldMk cId="3662200102" sldId="4355"/>
        </pc:sldMkLst>
      </pc:sldChg>
      <pc:sldChg chg="modNotesTx">
        <pc:chgData name="Niki Frazier" userId="4d4e6bde-1a31-4d0d-adf7-fda6c89226b6" providerId="ADAL" clId="{8E13E410-A56E-4AEE-B3B9-F71C12054F5E}" dt="2023-08-02T14:24:15.528" v="19"/>
        <pc:sldMkLst>
          <pc:docMk/>
          <pc:sldMk cId="2243588713" sldId="4356"/>
        </pc:sldMkLst>
      </pc:sldChg>
      <pc:sldChg chg="modNotesTx">
        <pc:chgData name="Niki Frazier" userId="4d4e6bde-1a31-4d0d-adf7-fda6c89226b6" providerId="ADAL" clId="{8E13E410-A56E-4AEE-B3B9-F71C12054F5E}" dt="2023-08-02T14:24:36.238" v="22"/>
        <pc:sldMkLst>
          <pc:docMk/>
          <pc:sldMk cId="2260785804" sldId="4357"/>
        </pc:sldMkLst>
      </pc:sldChg>
      <pc:sldChg chg="modNotesTx">
        <pc:chgData name="Niki Frazier" userId="4d4e6bde-1a31-4d0d-adf7-fda6c89226b6" providerId="ADAL" clId="{8E13E410-A56E-4AEE-B3B9-F71C12054F5E}" dt="2023-08-02T14:25:02.978" v="25"/>
        <pc:sldMkLst>
          <pc:docMk/>
          <pc:sldMk cId="2662430622" sldId="4358"/>
        </pc:sldMkLst>
      </pc:sldChg>
    </pc:docChg>
  </pc:docChgLst>
  <pc:docChgLst>
    <pc:chgData name="Niki Frazier" userId="4d4e6bde-1a31-4d0d-adf7-fda6c89226b6" providerId="ADAL" clId="{82323A05-1D70-43F9-A2D5-1E1DDAA28397}"/>
    <pc:docChg chg="modSld sldOrd">
      <pc:chgData name="Niki Frazier" userId="4d4e6bde-1a31-4d0d-adf7-fda6c89226b6" providerId="ADAL" clId="{82323A05-1D70-43F9-A2D5-1E1DDAA28397}" dt="2025-04-16T11:57:24.766" v="2"/>
      <pc:docMkLst>
        <pc:docMk/>
      </pc:docMkLst>
      <pc:sldChg chg="mod ord modShow">
        <pc:chgData name="Niki Frazier" userId="4d4e6bde-1a31-4d0d-adf7-fda6c89226b6" providerId="ADAL" clId="{82323A05-1D70-43F9-A2D5-1E1DDAA28397}" dt="2025-04-16T11:57:24.766" v="2"/>
        <pc:sldMkLst>
          <pc:docMk/>
          <pc:sldMk cId="2104597587" sldId="4440"/>
        </pc:sldMkLst>
      </pc:sldChg>
      <pc:sldChg chg="ord">
        <pc:chgData name="Niki Frazier" userId="4d4e6bde-1a31-4d0d-adf7-fda6c89226b6" providerId="ADAL" clId="{82323A05-1D70-43F9-A2D5-1E1DDAA28397}" dt="2025-04-16T11:57:24.766" v="2"/>
        <pc:sldMkLst>
          <pc:docMk/>
          <pc:sldMk cId="1138188863" sldId="4441"/>
        </pc:sldMkLst>
      </pc:sldChg>
    </pc:docChg>
  </pc:docChgLst>
  <pc:docChgLst>
    <pc:chgData name="Adam Pacheco" userId="cd8600c6-febb-42e5-b2bb-e271d59b874e" providerId="ADAL" clId="{C567D508-BFD8-41AC-A715-109D3C5DA212}"/>
    <pc:docChg chg="custSel addSld modSld">
      <pc:chgData name="Adam Pacheco" userId="cd8600c6-febb-42e5-b2bb-e271d59b874e" providerId="ADAL" clId="{C567D508-BFD8-41AC-A715-109D3C5DA212}" dt="2023-09-28T17:36:52.038" v="745"/>
      <pc:docMkLst>
        <pc:docMk/>
      </pc:docMkLst>
      <pc:sldChg chg="modNotesTx">
        <pc:chgData name="Adam Pacheco" userId="cd8600c6-febb-42e5-b2bb-e271d59b874e" providerId="ADAL" clId="{C567D508-BFD8-41AC-A715-109D3C5DA212}" dt="2023-09-28T17:32:36.769" v="723" actId="20577"/>
        <pc:sldMkLst>
          <pc:docMk/>
          <pc:sldMk cId="2452365811" sldId="4336"/>
        </pc:sldMkLst>
      </pc:sldChg>
      <pc:sldChg chg="modNotesTx">
        <pc:chgData name="Adam Pacheco" userId="cd8600c6-febb-42e5-b2bb-e271d59b874e" providerId="ADAL" clId="{C567D508-BFD8-41AC-A715-109D3C5DA212}" dt="2023-09-28T17:34:32.707" v="736" actId="20577"/>
        <pc:sldMkLst>
          <pc:docMk/>
          <pc:sldMk cId="1108484954" sldId="4338"/>
        </pc:sldMkLst>
      </pc:sldChg>
      <pc:sldChg chg="modNotesTx">
        <pc:chgData name="Adam Pacheco" userId="cd8600c6-febb-42e5-b2bb-e271d59b874e" providerId="ADAL" clId="{C567D508-BFD8-41AC-A715-109D3C5DA212}" dt="2023-09-28T17:35:01.606" v="739" actId="20577"/>
        <pc:sldMkLst>
          <pc:docMk/>
          <pc:sldMk cId="699519983" sldId="4339"/>
        </pc:sldMkLst>
      </pc:sldChg>
      <pc:sldChg chg="mod modShow modNotesTx">
        <pc:chgData name="Adam Pacheco" userId="cd8600c6-febb-42e5-b2bb-e271d59b874e" providerId="ADAL" clId="{C567D508-BFD8-41AC-A715-109D3C5DA212}" dt="2023-09-27T17:48:18.706" v="712" actId="729"/>
        <pc:sldMkLst>
          <pc:docMk/>
          <pc:sldMk cId="880299313" sldId="4346"/>
        </pc:sldMkLst>
      </pc:sldChg>
      <pc:sldChg chg="modNotesTx">
        <pc:chgData name="Adam Pacheco" userId="cd8600c6-febb-42e5-b2bb-e271d59b874e" providerId="ADAL" clId="{C567D508-BFD8-41AC-A715-109D3C5DA212}" dt="2023-09-28T17:33:48.655" v="730" actId="20577"/>
        <pc:sldMkLst>
          <pc:docMk/>
          <pc:sldMk cId="2296473738" sldId="4353"/>
        </pc:sldMkLst>
      </pc:sldChg>
      <pc:sldChg chg="modNotesTx">
        <pc:chgData name="Adam Pacheco" userId="cd8600c6-febb-42e5-b2bb-e271d59b874e" providerId="ADAL" clId="{C567D508-BFD8-41AC-A715-109D3C5DA212}" dt="2023-09-28T17:35:33.149" v="744" actId="20577"/>
        <pc:sldMkLst>
          <pc:docMk/>
          <pc:sldMk cId="1934174213" sldId="4354"/>
        </pc:sldMkLst>
      </pc:sldChg>
      <pc:sldChg chg="modSp add mod modNotesTx">
        <pc:chgData name="Adam Pacheco" userId="cd8600c6-febb-42e5-b2bb-e271d59b874e" providerId="ADAL" clId="{C567D508-BFD8-41AC-A715-109D3C5DA212}" dt="2023-09-27T17:48:24.475" v="713" actId="113"/>
        <pc:sldMkLst>
          <pc:docMk/>
          <pc:sldMk cId="3527972215" sldId="4359"/>
        </pc:sldMkLst>
      </pc:sldChg>
      <pc:sldChg chg="modNotesTx">
        <pc:chgData name="Adam Pacheco" userId="cd8600c6-febb-42e5-b2bb-e271d59b874e" providerId="ADAL" clId="{C567D508-BFD8-41AC-A715-109D3C5DA212}" dt="2023-09-28T17:36:52.038" v="745"/>
        <pc:sldMkLst>
          <pc:docMk/>
          <pc:sldMk cId="2464840634" sldId="4440"/>
        </pc:sldMkLst>
      </pc:sldChg>
    </pc:docChg>
  </pc:docChgLst>
  <pc:docChgLst>
    <pc:chgData name="Eric Lockstein" userId="c48c51dc-82e6-4943-a4da-de715c88e228" providerId="ADAL" clId="{1C1CEF20-6E80-4A5C-BCEE-12833AAB2265}"/>
    <pc:docChg chg="modSld">
      <pc:chgData name="Eric Lockstein" userId="c48c51dc-82e6-4943-a4da-de715c88e228" providerId="ADAL" clId="{1C1CEF20-6E80-4A5C-BCEE-12833AAB2265}" dt="2023-12-04T15:39:44.758" v="3" actId="729"/>
      <pc:docMkLst>
        <pc:docMk/>
      </pc:docMkLst>
      <pc:sldChg chg="mod modShow">
        <pc:chgData name="Eric Lockstein" userId="c48c51dc-82e6-4943-a4da-de715c88e228" providerId="ADAL" clId="{1C1CEF20-6E80-4A5C-BCEE-12833AAB2265}" dt="2023-12-04T15:39:29.200" v="0" actId="729"/>
        <pc:sldMkLst>
          <pc:docMk/>
          <pc:sldMk cId="880299313" sldId="4346"/>
        </pc:sldMkLst>
      </pc:sldChg>
      <pc:sldChg chg="mod modShow">
        <pc:chgData name="Eric Lockstein" userId="c48c51dc-82e6-4943-a4da-de715c88e228" providerId="ADAL" clId="{1C1CEF20-6E80-4A5C-BCEE-12833AAB2265}" dt="2023-12-04T15:39:38.189" v="2" actId="729"/>
        <pc:sldMkLst>
          <pc:docMk/>
          <pc:sldMk cId="3527972215" sldId="4359"/>
        </pc:sldMkLst>
      </pc:sldChg>
      <pc:sldChg chg="mod modShow">
        <pc:chgData name="Eric Lockstein" userId="c48c51dc-82e6-4943-a4da-de715c88e228" providerId="ADAL" clId="{1C1CEF20-6E80-4A5C-BCEE-12833AAB2265}" dt="2023-12-04T15:39:34.087" v="1" actId="729"/>
        <pc:sldMkLst>
          <pc:docMk/>
          <pc:sldMk cId="2680021341" sldId="4360"/>
        </pc:sldMkLst>
      </pc:sldChg>
      <pc:sldChg chg="mod modShow">
        <pc:chgData name="Eric Lockstein" userId="c48c51dc-82e6-4943-a4da-de715c88e228" providerId="ADAL" clId="{1C1CEF20-6E80-4A5C-BCEE-12833AAB2265}" dt="2023-12-04T15:39:44.758" v="3" actId="729"/>
        <pc:sldMkLst>
          <pc:docMk/>
          <pc:sldMk cId="3811971752" sldId="4361"/>
        </pc:sldMkLst>
      </pc:sldChg>
    </pc:docChg>
  </pc:docChgLst>
  <pc:docChgLst>
    <pc:chgData name="Andrea Kundert" userId="5e4899a0-c4ec-4f6e-a6d4-e734af582c26" providerId="ADAL" clId="{AECCEF1E-A269-40BD-8086-42BC3B5E00F9}"/>
    <pc:docChg chg="modSld">
      <pc:chgData name="Andrea Kundert" userId="5e4899a0-c4ec-4f6e-a6d4-e734af582c26" providerId="ADAL" clId="{AECCEF1E-A269-40BD-8086-42BC3B5E00F9}" dt="2025-03-06T15:56:47.707" v="1" actId="729"/>
      <pc:docMkLst>
        <pc:docMk/>
      </pc:docMkLst>
      <pc:sldChg chg="mod modShow">
        <pc:chgData name="Andrea Kundert" userId="5e4899a0-c4ec-4f6e-a6d4-e734af582c26" providerId="ADAL" clId="{AECCEF1E-A269-40BD-8086-42BC3B5E00F9}" dt="2025-03-06T15:56:40.983" v="0" actId="729"/>
        <pc:sldMkLst>
          <pc:docMk/>
          <pc:sldMk cId="1138188863" sldId="4441"/>
        </pc:sldMkLst>
      </pc:sldChg>
      <pc:sldChg chg="mod modShow">
        <pc:chgData name="Andrea Kundert" userId="5e4899a0-c4ec-4f6e-a6d4-e734af582c26" providerId="ADAL" clId="{AECCEF1E-A269-40BD-8086-42BC3B5E00F9}" dt="2025-03-06T15:56:47.707" v="1" actId="729"/>
        <pc:sldMkLst>
          <pc:docMk/>
          <pc:sldMk cId="3309099546" sldId="4517"/>
        </pc:sldMkLst>
      </pc:sldChg>
    </pc:docChg>
  </pc:docChgLst>
  <pc:docChgLst>
    <pc:chgData name="Eric Lockstein" userId="c48c51dc-82e6-4943-a4da-de715c88e228" providerId="ADAL" clId="{959B956B-C24C-480B-BCC6-C046AFAECDB4}"/>
    <pc:docChg chg="undo custSel addSld modSld">
      <pc:chgData name="Eric Lockstein" userId="c48c51dc-82e6-4943-a4da-de715c88e228" providerId="ADAL" clId="{959B956B-C24C-480B-BCC6-C046AFAECDB4}" dt="2023-05-11T23:38:00.418" v="208" actId="20577"/>
      <pc:docMkLst>
        <pc:docMk/>
      </pc:docMkLst>
      <pc:sldChg chg="delSp modSp mod">
        <pc:chgData name="Eric Lockstein" userId="c48c51dc-82e6-4943-a4da-de715c88e228" providerId="ADAL" clId="{959B956B-C24C-480B-BCC6-C046AFAECDB4}" dt="2023-05-11T17:15:13.011" v="55" actId="1076"/>
        <pc:sldMkLst>
          <pc:docMk/>
          <pc:sldMk cId="4115168921" sldId="368"/>
        </pc:sldMkLst>
      </pc:sldChg>
      <pc:sldChg chg="modSp mod">
        <pc:chgData name="Eric Lockstein" userId="c48c51dc-82e6-4943-a4da-de715c88e228" providerId="ADAL" clId="{959B956B-C24C-480B-BCC6-C046AFAECDB4}" dt="2023-05-11T16:24:26.606" v="15" actId="20577"/>
        <pc:sldMkLst>
          <pc:docMk/>
          <pc:sldMk cId="2452365811" sldId="4336"/>
        </pc:sldMkLst>
      </pc:sldChg>
      <pc:sldChg chg="modNotesTx">
        <pc:chgData name="Eric Lockstein" userId="c48c51dc-82e6-4943-a4da-de715c88e228" providerId="ADAL" clId="{959B956B-C24C-480B-BCC6-C046AFAECDB4}" dt="2023-05-11T18:38:15.689" v="56" actId="6549"/>
        <pc:sldMkLst>
          <pc:docMk/>
          <pc:sldMk cId="1108484954" sldId="4338"/>
        </pc:sldMkLst>
      </pc:sldChg>
      <pc:sldChg chg="modAnim">
        <pc:chgData name="Eric Lockstein" userId="c48c51dc-82e6-4943-a4da-de715c88e228" providerId="ADAL" clId="{959B956B-C24C-480B-BCC6-C046AFAECDB4}" dt="2023-05-11T22:51:44.112" v="57"/>
        <pc:sldMkLst>
          <pc:docMk/>
          <pc:sldMk cId="699519983" sldId="4339"/>
        </pc:sldMkLst>
      </pc:sldChg>
      <pc:sldChg chg="mod modShow">
        <pc:chgData name="Eric Lockstein" userId="c48c51dc-82e6-4943-a4da-de715c88e228" providerId="ADAL" clId="{959B956B-C24C-480B-BCC6-C046AFAECDB4}" dt="2023-05-11T23:27:20.537" v="59" actId="729"/>
        <pc:sldMkLst>
          <pc:docMk/>
          <pc:sldMk cId="2246007584" sldId="4347"/>
        </pc:sldMkLst>
      </pc:sldChg>
      <pc:sldChg chg="addSp delSp modSp add mod modNotesTx">
        <pc:chgData name="Eric Lockstein" userId="c48c51dc-82e6-4943-a4da-de715c88e228" providerId="ADAL" clId="{959B956B-C24C-480B-BCC6-C046AFAECDB4}" dt="2023-05-11T23:38:00.418" v="208" actId="20577"/>
        <pc:sldMkLst>
          <pc:docMk/>
          <pc:sldMk cId="867194990" sldId="4350"/>
        </pc:sldMkLst>
      </pc:sldChg>
    </pc:docChg>
  </pc:docChgLst>
  <pc:docChgLst>
    <pc:chgData name="Niki Frazier" userId="4d4e6bde-1a31-4d0d-adf7-fda6c89226b6" providerId="ADAL" clId="{874FD39F-C189-465B-A78A-A48560DA1466}"/>
    <pc:docChg chg="delSld modSld">
      <pc:chgData name="Niki Frazier" userId="4d4e6bde-1a31-4d0d-adf7-fda6c89226b6" providerId="ADAL" clId="{874FD39F-C189-465B-A78A-A48560DA1466}" dt="2025-05-15T12:52:57.093" v="2" actId="47"/>
      <pc:docMkLst>
        <pc:docMk/>
      </pc:docMkLst>
      <pc:sldChg chg="modSp">
        <pc:chgData name="Niki Frazier" userId="4d4e6bde-1a31-4d0d-adf7-fda6c89226b6" providerId="ADAL" clId="{874FD39F-C189-465B-A78A-A48560DA1466}" dt="2025-05-15T12:49:35.781" v="1" actId="6549"/>
        <pc:sldMkLst>
          <pc:docMk/>
          <pc:sldMk cId="402935513" sldId="4442"/>
        </pc:sldMkLst>
        <pc:spChg chg="mod">
          <ac:chgData name="Niki Frazier" userId="4d4e6bde-1a31-4d0d-adf7-fda6c89226b6" providerId="ADAL" clId="{874FD39F-C189-465B-A78A-A48560DA1466}" dt="2025-05-15T12:49:34.463" v="0" actId="6549"/>
          <ac:spMkLst>
            <pc:docMk/>
            <pc:sldMk cId="402935513" sldId="4442"/>
            <ac:spMk id="9" creationId="{4783ABDF-3638-DEFA-8882-0A7EB204AC7B}"/>
          </ac:spMkLst>
        </pc:spChg>
        <pc:spChg chg="mod">
          <ac:chgData name="Niki Frazier" userId="4d4e6bde-1a31-4d0d-adf7-fda6c89226b6" providerId="ADAL" clId="{874FD39F-C189-465B-A78A-A48560DA1466}" dt="2025-05-15T12:49:35.781" v="1" actId="6549"/>
          <ac:spMkLst>
            <pc:docMk/>
            <pc:sldMk cId="402935513" sldId="4442"/>
            <ac:spMk id="16" creationId="{75C6F02C-1AF5-6A12-6861-FF7F595EADA9}"/>
          </ac:spMkLst>
        </pc:spChg>
      </pc:sldChg>
      <pc:sldChg chg="del">
        <pc:chgData name="Niki Frazier" userId="4d4e6bde-1a31-4d0d-adf7-fda6c89226b6" providerId="ADAL" clId="{874FD39F-C189-465B-A78A-A48560DA1466}" dt="2025-05-15T12:52:57.093" v="2" actId="47"/>
        <pc:sldMkLst>
          <pc:docMk/>
          <pc:sldMk cId="3604454794" sldId="4443"/>
        </pc:sldMkLst>
      </pc:sldChg>
    </pc:docChg>
  </pc:docChgLst>
  <pc:docChgLst>
    <pc:chgData name="Niki Frazier" userId="4d4e6bde-1a31-4d0d-adf7-fda6c89226b6" providerId="ADAL" clId="{9866D02F-20A5-41D2-8BA1-4537DE3DCC9F}"/>
    <pc:docChg chg="undo redo custSel addSld modSld">
      <pc:chgData name="Niki Frazier" userId="4d4e6bde-1a31-4d0d-adf7-fda6c89226b6" providerId="ADAL" clId="{9866D02F-20A5-41D2-8BA1-4537DE3DCC9F}" dt="2023-09-28T15:25:25.738" v="245" actId="14100"/>
      <pc:docMkLst>
        <pc:docMk/>
      </pc:docMkLst>
      <pc:sldChg chg="modSp mod">
        <pc:chgData name="Niki Frazier" userId="4d4e6bde-1a31-4d0d-adf7-fda6c89226b6" providerId="ADAL" clId="{9866D02F-20A5-41D2-8BA1-4537DE3DCC9F}" dt="2023-09-28T14:40:48.799" v="5" actId="20577"/>
        <pc:sldMkLst>
          <pc:docMk/>
          <pc:sldMk cId="2452365811" sldId="4336"/>
        </pc:sldMkLst>
      </pc:sldChg>
      <pc:sldChg chg="modSp mod">
        <pc:chgData name="Niki Frazier" userId="4d4e6bde-1a31-4d0d-adf7-fda6c89226b6" providerId="ADAL" clId="{9866D02F-20A5-41D2-8BA1-4537DE3DCC9F}" dt="2023-09-28T15:25:25.738" v="245" actId="14100"/>
        <pc:sldMkLst>
          <pc:docMk/>
          <pc:sldMk cId="880299313" sldId="4346"/>
        </pc:sldMkLst>
      </pc:sldChg>
      <pc:sldChg chg="modSp mod modNotesTx">
        <pc:chgData name="Niki Frazier" userId="4d4e6bde-1a31-4d0d-adf7-fda6c89226b6" providerId="ADAL" clId="{9866D02F-20A5-41D2-8BA1-4537DE3DCC9F}" dt="2023-09-28T15:24:50.606" v="239" actId="1076"/>
        <pc:sldMkLst>
          <pc:docMk/>
          <pc:sldMk cId="3527972215" sldId="4359"/>
        </pc:sldMkLst>
      </pc:sldChg>
      <pc:sldChg chg="addSp modSp mod modAnim">
        <pc:chgData name="Niki Frazier" userId="4d4e6bde-1a31-4d0d-adf7-fda6c89226b6" providerId="ADAL" clId="{9866D02F-20A5-41D2-8BA1-4537DE3DCC9F}" dt="2023-09-28T15:11:36.544" v="109" actId="14100"/>
        <pc:sldMkLst>
          <pc:docMk/>
          <pc:sldMk cId="2680021341" sldId="4360"/>
        </pc:sldMkLst>
      </pc:sldChg>
      <pc:sldChg chg="addSp delSp modSp new mod modAnim">
        <pc:chgData name="Niki Frazier" userId="4d4e6bde-1a31-4d0d-adf7-fda6c89226b6" providerId="ADAL" clId="{9866D02F-20A5-41D2-8BA1-4537DE3DCC9F}" dt="2023-09-28T15:23:09.889" v="211" actId="1076"/>
        <pc:sldMkLst>
          <pc:docMk/>
          <pc:sldMk cId="3811971752" sldId="4361"/>
        </pc:sldMkLst>
      </pc:sldChg>
      <pc:sldChg chg="add">
        <pc:chgData name="Niki Frazier" userId="4d4e6bde-1a31-4d0d-adf7-fda6c89226b6" providerId="ADAL" clId="{9866D02F-20A5-41D2-8BA1-4537DE3DCC9F}" dt="2023-09-28T14:46:27.966" v="32"/>
        <pc:sldMkLst>
          <pc:docMk/>
          <pc:sldMk cId="2545382046" sldId="4438"/>
        </pc:sldMkLst>
      </pc:sldChg>
      <pc:sldChg chg="add">
        <pc:chgData name="Niki Frazier" userId="4d4e6bde-1a31-4d0d-adf7-fda6c89226b6" providerId="ADAL" clId="{9866D02F-20A5-41D2-8BA1-4537DE3DCC9F}" dt="2023-09-28T14:46:27.966" v="32"/>
        <pc:sldMkLst>
          <pc:docMk/>
          <pc:sldMk cId="1148145603" sldId="4439"/>
        </pc:sldMkLst>
      </pc:sldChg>
      <pc:sldChg chg="addSp delSp modSp new mod">
        <pc:chgData name="Niki Frazier" userId="4d4e6bde-1a31-4d0d-adf7-fda6c89226b6" providerId="ADAL" clId="{9866D02F-20A5-41D2-8BA1-4537DE3DCC9F}" dt="2023-09-28T15:17:45.723" v="145" actId="1035"/>
        <pc:sldMkLst>
          <pc:docMk/>
          <pc:sldMk cId="2464840634" sldId="4440"/>
        </pc:sldMkLst>
      </pc:sldChg>
    </pc:docChg>
  </pc:docChgLst>
  <pc:docChgLst>
    <pc:chgData name="Eric Lockstein" userId="c48c51dc-82e6-4943-a4da-de715c88e228" providerId="ADAL" clId="{D3DC1B23-9B98-4D06-B67C-0EAE88BFC7A2}"/>
    <pc:docChg chg="modSld">
      <pc:chgData name="Eric Lockstein" userId="c48c51dc-82e6-4943-a4da-de715c88e228" providerId="ADAL" clId="{D3DC1B23-9B98-4D06-B67C-0EAE88BFC7A2}" dt="2023-11-14T19:24:33.107" v="3" actId="729"/>
      <pc:docMkLst>
        <pc:docMk/>
      </pc:docMkLst>
      <pc:sldChg chg="mod modShow">
        <pc:chgData name="Eric Lockstein" userId="c48c51dc-82e6-4943-a4da-de715c88e228" providerId="ADAL" clId="{D3DC1B23-9B98-4D06-B67C-0EAE88BFC7A2}" dt="2023-11-14T19:24:12.595" v="0" actId="729"/>
        <pc:sldMkLst>
          <pc:docMk/>
          <pc:sldMk cId="880299313" sldId="4346"/>
        </pc:sldMkLst>
      </pc:sldChg>
      <pc:sldChg chg="mod modShow">
        <pc:chgData name="Eric Lockstein" userId="c48c51dc-82e6-4943-a4da-de715c88e228" providerId="ADAL" clId="{D3DC1B23-9B98-4D06-B67C-0EAE88BFC7A2}" dt="2023-11-14T19:24:27.681" v="2" actId="729"/>
        <pc:sldMkLst>
          <pc:docMk/>
          <pc:sldMk cId="3527972215" sldId="4359"/>
        </pc:sldMkLst>
      </pc:sldChg>
      <pc:sldChg chg="mod modShow">
        <pc:chgData name="Eric Lockstein" userId="c48c51dc-82e6-4943-a4da-de715c88e228" providerId="ADAL" clId="{D3DC1B23-9B98-4D06-B67C-0EAE88BFC7A2}" dt="2023-11-14T19:24:21.776" v="1" actId="729"/>
        <pc:sldMkLst>
          <pc:docMk/>
          <pc:sldMk cId="2680021341" sldId="4360"/>
        </pc:sldMkLst>
      </pc:sldChg>
      <pc:sldChg chg="mod modShow">
        <pc:chgData name="Eric Lockstein" userId="c48c51dc-82e6-4943-a4da-de715c88e228" providerId="ADAL" clId="{D3DC1B23-9B98-4D06-B67C-0EAE88BFC7A2}" dt="2023-11-14T19:24:33.107" v="3" actId="729"/>
        <pc:sldMkLst>
          <pc:docMk/>
          <pc:sldMk cId="3811971752" sldId="4361"/>
        </pc:sldMkLst>
      </pc:sldChg>
    </pc:docChg>
  </pc:docChgLst>
  <pc:docChgLst>
    <pc:chgData name="Niki Frazier" userId="4d4e6bde-1a31-4d0d-adf7-fda6c89226b6" providerId="ADAL" clId="{34982358-B66B-4D07-86B7-435E127F3D7F}"/>
    <pc:docChg chg="addSld delSld modSld">
      <pc:chgData name="Niki Frazier" userId="4d4e6bde-1a31-4d0d-adf7-fda6c89226b6" providerId="ADAL" clId="{34982358-B66B-4D07-86B7-435E127F3D7F}" dt="2024-12-06T16:10:12.615" v="1" actId="47"/>
      <pc:docMkLst>
        <pc:docMk/>
      </pc:docMkLst>
      <pc:sldChg chg="del">
        <pc:chgData name="Niki Frazier" userId="4d4e6bde-1a31-4d0d-adf7-fda6c89226b6" providerId="ADAL" clId="{34982358-B66B-4D07-86B7-435E127F3D7F}" dt="2024-12-06T16:10:12.615" v="1" actId="47"/>
        <pc:sldMkLst>
          <pc:docMk/>
          <pc:sldMk cId="1148145603" sldId="4439"/>
        </pc:sldMkLst>
      </pc:sldChg>
      <pc:sldChg chg="add">
        <pc:chgData name="Niki Frazier" userId="4d4e6bde-1a31-4d0d-adf7-fda6c89226b6" providerId="ADAL" clId="{34982358-B66B-4D07-86B7-435E127F3D7F}" dt="2024-12-06T16:10:11.014" v="0"/>
        <pc:sldMkLst>
          <pc:docMk/>
          <pc:sldMk cId="1138188863" sldId="4441"/>
        </pc:sldMkLst>
      </pc:sldChg>
    </pc:docChg>
  </pc:docChgLst>
  <pc:docChgLst>
    <pc:chgData name="Brianna Heimbach" userId="7b1adf4e-c98a-4a30-b44c-36d426842c6b" providerId="ADAL" clId="{EEE5DEF8-1A42-4E06-A291-2E7DBFC655DA}"/>
    <pc:docChg chg="modSld">
      <pc:chgData name="Brianna Heimbach" userId="7b1adf4e-c98a-4a30-b44c-36d426842c6b" providerId="ADAL" clId="{EEE5DEF8-1A42-4E06-A291-2E7DBFC655DA}" dt="2024-08-22T02:13:29.899" v="0" actId="729"/>
      <pc:docMkLst>
        <pc:docMk/>
      </pc:docMkLst>
      <pc:sldChg chg="mod modShow">
        <pc:chgData name="Brianna Heimbach" userId="7b1adf4e-c98a-4a30-b44c-36d426842c6b" providerId="ADAL" clId="{EEE5DEF8-1A42-4E06-A291-2E7DBFC655DA}" dt="2024-08-22T02:13:29.899" v="0" actId="729"/>
        <pc:sldMkLst>
          <pc:docMk/>
          <pc:sldMk cId="2104597587" sldId="4441"/>
        </pc:sldMkLst>
      </pc:sldChg>
    </pc:docChg>
  </pc:docChgLst>
  <pc:docChgLst>
    <pc:chgData name="Niki Frazier" userId="4d4e6bde-1a31-4d0d-adf7-fda6c89226b6" providerId="ADAL" clId="{A2700981-4219-4452-90A9-84ADDA78F7CD}"/>
    <pc:docChg chg="modSld">
      <pc:chgData name="Niki Frazier" userId="4d4e6bde-1a31-4d0d-adf7-fda6c89226b6" providerId="ADAL" clId="{A2700981-4219-4452-90A9-84ADDA78F7CD}" dt="2023-02-13T20:57:50.780" v="11" actId="732"/>
      <pc:docMkLst>
        <pc:docMk/>
      </pc:docMkLst>
      <pc:sldChg chg="addSp modSp mod">
        <pc:chgData name="Niki Frazier" userId="4d4e6bde-1a31-4d0d-adf7-fda6c89226b6" providerId="ADAL" clId="{A2700981-4219-4452-90A9-84ADDA78F7CD}" dt="2023-02-13T20:57:50.780" v="11" actId="732"/>
        <pc:sldMkLst>
          <pc:docMk/>
          <pc:sldMk cId="2452365811" sldId="4336"/>
        </pc:sldMkLst>
      </pc:sldChg>
    </pc:docChg>
  </pc:docChgLst>
  <pc:docChgLst>
    <pc:chgData name="Niki Frazier" userId="4d4e6bde-1a31-4d0d-adf7-fda6c89226b6" providerId="ADAL" clId="{EB6B5BDF-3249-436E-AF72-25C2F60E6D21}"/>
    <pc:docChg chg="modSld">
      <pc:chgData name="Niki Frazier" userId="4d4e6bde-1a31-4d0d-adf7-fda6c89226b6" providerId="ADAL" clId="{EB6B5BDF-3249-436E-AF72-25C2F60E6D21}" dt="2024-05-10T14:01:53.075" v="0" actId="729"/>
      <pc:docMkLst>
        <pc:docMk/>
      </pc:docMkLst>
      <pc:sldChg chg="mod modShow">
        <pc:chgData name="Niki Frazier" userId="4d4e6bde-1a31-4d0d-adf7-fda6c89226b6" providerId="ADAL" clId="{EB6B5BDF-3249-436E-AF72-25C2F60E6D21}" dt="2024-05-10T14:01:53.075" v="0" actId="729"/>
        <pc:sldMkLst>
          <pc:docMk/>
          <pc:sldMk cId="1148145603" sldId="4439"/>
        </pc:sldMkLst>
      </pc:sldChg>
    </pc:docChg>
  </pc:docChgLst>
  <pc:docChgLst>
    <pc:chgData name="Niki Frazier" userId="4d4e6bde-1a31-4d0d-adf7-fda6c89226b6" providerId="ADAL" clId="{F39D5B87-F596-4DD8-B745-12DFA9001CCF}"/>
    <pc:docChg chg="undo custSel addSld delSld modSld">
      <pc:chgData name="Niki Frazier" userId="4d4e6bde-1a31-4d0d-adf7-fda6c89226b6" providerId="ADAL" clId="{F39D5B87-F596-4DD8-B745-12DFA9001CCF}" dt="2023-05-12T19:59:02.713" v="483" actId="6549"/>
      <pc:docMkLst>
        <pc:docMk/>
      </pc:docMkLst>
      <pc:sldChg chg="modSp mod">
        <pc:chgData name="Niki Frazier" userId="4d4e6bde-1a31-4d0d-adf7-fda6c89226b6" providerId="ADAL" clId="{F39D5B87-F596-4DD8-B745-12DFA9001CCF}" dt="2023-05-12T14:15:48.112" v="0" actId="1036"/>
        <pc:sldMkLst>
          <pc:docMk/>
          <pc:sldMk cId="699519983" sldId="4339"/>
        </pc:sldMkLst>
      </pc:sldChg>
      <pc:sldChg chg="addSp delSp modSp mod modAnim modShow modNotesTx">
        <pc:chgData name="Niki Frazier" userId="4d4e6bde-1a31-4d0d-adf7-fda6c89226b6" providerId="ADAL" clId="{F39D5B87-F596-4DD8-B745-12DFA9001CCF}" dt="2023-05-12T19:59:02.713" v="483" actId="6549"/>
        <pc:sldMkLst>
          <pc:docMk/>
          <pc:sldMk cId="2246007584" sldId="4347"/>
        </pc:sldMkLst>
      </pc:sldChg>
      <pc:sldChg chg="new del">
        <pc:chgData name="Niki Frazier" userId="4d4e6bde-1a31-4d0d-adf7-fda6c89226b6" providerId="ADAL" clId="{F39D5B87-F596-4DD8-B745-12DFA9001CCF}" dt="2023-05-12T18:41:44.079" v="447" actId="47"/>
        <pc:sldMkLst>
          <pc:docMk/>
          <pc:sldMk cId="784106557" sldId="4350"/>
        </pc:sldMkLst>
      </pc:sldChg>
      <pc:sldChg chg="del">
        <pc:chgData name="Niki Frazier" userId="4d4e6bde-1a31-4d0d-adf7-fda6c89226b6" providerId="ADAL" clId="{F39D5B87-F596-4DD8-B745-12DFA9001CCF}" dt="2023-05-12T15:52:40.569" v="1" actId="2696"/>
        <pc:sldMkLst>
          <pc:docMk/>
          <pc:sldMk cId="867194990" sldId="4350"/>
        </pc:sldMkLst>
      </pc:sldChg>
    </pc:docChg>
  </pc:docChgLst>
  <pc:docChgLst>
    <pc:chgData name="Niki Frazier" userId="4d4e6bde-1a31-4d0d-adf7-fda6c89226b6" providerId="ADAL" clId="{3A7800C0-B217-492B-947A-348FB6CF1493}"/>
    <pc:docChg chg="modSld">
      <pc:chgData name="Niki Frazier" userId="4d4e6bde-1a31-4d0d-adf7-fda6c89226b6" providerId="ADAL" clId="{3A7800C0-B217-492B-947A-348FB6CF1493}" dt="2024-09-03T18:00:46.111" v="2" actId="729"/>
      <pc:docMkLst>
        <pc:docMk/>
      </pc:docMkLst>
      <pc:sldChg chg="mod modShow">
        <pc:chgData name="Niki Frazier" userId="4d4e6bde-1a31-4d0d-adf7-fda6c89226b6" providerId="ADAL" clId="{3A7800C0-B217-492B-947A-348FB6CF1493}" dt="2024-09-03T18:00:27.921" v="1" actId="729"/>
        <pc:sldMkLst>
          <pc:docMk/>
          <pc:sldMk cId="1148145603" sldId="4439"/>
        </pc:sldMkLst>
      </pc:sldChg>
      <pc:sldChg chg="mod modShow">
        <pc:chgData name="Niki Frazier" userId="4d4e6bde-1a31-4d0d-adf7-fda6c89226b6" providerId="ADAL" clId="{3A7800C0-B217-492B-947A-348FB6CF1493}" dt="2024-09-03T18:00:25.436" v="0" actId="729"/>
        <pc:sldMkLst>
          <pc:docMk/>
          <pc:sldMk cId="2104597587" sldId="4441"/>
        </pc:sldMkLst>
      </pc:sldChg>
      <pc:sldChg chg="mod modShow">
        <pc:chgData name="Niki Frazier" userId="4d4e6bde-1a31-4d0d-adf7-fda6c89226b6" providerId="ADAL" clId="{3A7800C0-B217-492B-947A-348FB6CF1493}" dt="2024-09-03T18:00:46.111" v="2" actId="729"/>
        <pc:sldMkLst>
          <pc:docMk/>
          <pc:sldMk cId="3309099546" sldId="4517"/>
        </pc:sldMkLst>
      </pc:sldChg>
    </pc:docChg>
  </pc:docChgLst>
  <pc:docChgLst>
    <pc:chgData name="Niki Frazier" userId="4d4e6bde-1a31-4d0d-adf7-fda6c89226b6" providerId="ADAL" clId="{A42F8B72-757F-4681-9B19-E9BDFE21E72E}"/>
    <pc:docChg chg="modSld">
      <pc:chgData name="Niki Frazier" userId="4d4e6bde-1a31-4d0d-adf7-fda6c89226b6" providerId="ADAL" clId="{A42F8B72-757F-4681-9B19-E9BDFE21E72E}" dt="2024-11-18T13:08:57.477" v="1" actId="729"/>
      <pc:docMkLst>
        <pc:docMk/>
      </pc:docMkLst>
      <pc:sldChg chg="mod modShow">
        <pc:chgData name="Niki Frazier" userId="4d4e6bde-1a31-4d0d-adf7-fda6c89226b6" providerId="ADAL" clId="{A42F8B72-757F-4681-9B19-E9BDFE21E72E}" dt="2024-11-18T13:08:46.033" v="0" actId="729"/>
        <pc:sldMkLst>
          <pc:docMk/>
          <pc:sldMk cId="1148145603" sldId="4439"/>
        </pc:sldMkLst>
      </pc:sldChg>
      <pc:sldChg chg="mod modShow">
        <pc:chgData name="Niki Frazier" userId="4d4e6bde-1a31-4d0d-adf7-fda6c89226b6" providerId="ADAL" clId="{A42F8B72-757F-4681-9B19-E9BDFE21E72E}" dt="2024-11-18T13:08:46.033" v="0" actId="729"/>
        <pc:sldMkLst>
          <pc:docMk/>
          <pc:sldMk cId="2104597587" sldId="4440"/>
        </pc:sldMkLst>
      </pc:sldChg>
      <pc:sldChg chg="mod modShow">
        <pc:chgData name="Niki Frazier" userId="4d4e6bde-1a31-4d0d-adf7-fda6c89226b6" providerId="ADAL" clId="{A42F8B72-757F-4681-9B19-E9BDFE21E72E}" dt="2024-11-18T13:08:57.477" v="1" actId="729"/>
        <pc:sldMkLst>
          <pc:docMk/>
          <pc:sldMk cId="3309099546" sldId="4517"/>
        </pc:sldMkLst>
      </pc:sldChg>
    </pc:docChg>
  </pc:docChgLst>
  <pc:docChgLst>
    <pc:chgData name="Eric Lockstein" userId="c48c51dc-82e6-4943-a4da-de715c88e228" providerId="ADAL" clId="{90B095B0-1ADD-425B-9B29-12C041C9BF7C}"/>
    <pc:docChg chg="addSld modSld">
      <pc:chgData name="Eric Lockstein" userId="c48c51dc-82e6-4943-a4da-de715c88e228" providerId="ADAL" clId="{90B095B0-1ADD-425B-9B29-12C041C9BF7C}" dt="2023-09-28T14:32:41.540" v="105" actId="20577"/>
      <pc:docMkLst>
        <pc:docMk/>
      </pc:docMkLst>
      <pc:sldChg chg="modSp mod">
        <pc:chgData name="Eric Lockstein" userId="c48c51dc-82e6-4943-a4da-de715c88e228" providerId="ADAL" clId="{90B095B0-1ADD-425B-9B29-12C041C9BF7C}" dt="2023-09-28T14:32:41.540" v="105" actId="20577"/>
        <pc:sldMkLst>
          <pc:docMk/>
          <pc:sldMk cId="3527972215" sldId="4359"/>
        </pc:sldMkLst>
      </pc:sldChg>
      <pc:sldChg chg="new">
        <pc:chgData name="Eric Lockstein" userId="c48c51dc-82e6-4943-a4da-de715c88e228" providerId="ADAL" clId="{90B095B0-1ADD-425B-9B29-12C041C9BF7C}" dt="2023-09-28T14:21:38.090" v="0" actId="680"/>
        <pc:sldMkLst>
          <pc:docMk/>
          <pc:sldMk cId="2680021341" sldId="4360"/>
        </pc:sldMkLst>
      </pc:sldChg>
    </pc:docChg>
  </pc:docChgLst>
  <pc:docChgLst>
    <pc:chgData name="Niki Frazier" userId="4d4e6bde-1a31-4d0d-adf7-fda6c89226b6" providerId="ADAL" clId="{5D4B4307-C854-4251-8A1E-7AA8959DF8A7}"/>
    <pc:docChg chg="custSel addSld delSld modSld">
      <pc:chgData name="Niki Frazier" userId="4d4e6bde-1a31-4d0d-adf7-fda6c89226b6" providerId="ADAL" clId="{5D4B4307-C854-4251-8A1E-7AA8959DF8A7}" dt="2024-07-24T14:11:33.227" v="89" actId="20577"/>
      <pc:docMkLst>
        <pc:docMk/>
      </pc:docMkLst>
      <pc:sldChg chg="modSp mod">
        <pc:chgData name="Niki Frazier" userId="4d4e6bde-1a31-4d0d-adf7-fda6c89226b6" providerId="ADAL" clId="{5D4B4307-C854-4251-8A1E-7AA8959DF8A7}" dt="2024-07-24T13:14:56.881" v="3" actId="20577"/>
        <pc:sldMkLst>
          <pc:docMk/>
          <pc:sldMk cId="2452365811" sldId="4336"/>
        </pc:sldMkLst>
      </pc:sldChg>
      <pc:sldChg chg="modAnim">
        <pc:chgData name="Niki Frazier" userId="4d4e6bde-1a31-4d0d-adf7-fda6c89226b6" providerId="ADAL" clId="{5D4B4307-C854-4251-8A1E-7AA8959DF8A7}" dt="2024-07-24T13:31:33.179" v="4"/>
        <pc:sldMkLst>
          <pc:docMk/>
          <pc:sldMk cId="2662430622" sldId="4358"/>
        </pc:sldMkLst>
      </pc:sldChg>
      <pc:sldChg chg="modSp mod">
        <pc:chgData name="Niki Frazier" userId="4d4e6bde-1a31-4d0d-adf7-fda6c89226b6" providerId="ADAL" clId="{5D4B4307-C854-4251-8A1E-7AA8959DF8A7}" dt="2024-07-24T14:09:58.858" v="86" actId="20577"/>
        <pc:sldMkLst>
          <pc:docMk/>
          <pc:sldMk cId="3811971752" sldId="4361"/>
        </pc:sldMkLst>
      </pc:sldChg>
      <pc:sldChg chg="del">
        <pc:chgData name="Niki Frazier" userId="4d4e6bde-1a31-4d0d-adf7-fda6c89226b6" providerId="ADAL" clId="{5D4B4307-C854-4251-8A1E-7AA8959DF8A7}" dt="2024-07-24T13:32:53.175" v="5" actId="2696"/>
        <pc:sldMkLst>
          <pc:docMk/>
          <pc:sldMk cId="2464840634" sldId="4440"/>
        </pc:sldMkLst>
      </pc:sldChg>
      <pc:sldChg chg="addSp delSp modSp add mod">
        <pc:chgData name="Niki Frazier" userId="4d4e6bde-1a31-4d0d-adf7-fda6c89226b6" providerId="ADAL" clId="{5D4B4307-C854-4251-8A1E-7AA8959DF8A7}" dt="2024-07-24T13:54:39.633" v="55" actId="478"/>
        <pc:sldMkLst>
          <pc:docMk/>
          <pc:sldMk cId="3030022257" sldId="4444"/>
        </pc:sldMkLst>
      </pc:sldChg>
      <pc:sldChg chg="modSp modNotesTx">
        <pc:chgData name="Niki Frazier" userId="4d4e6bde-1a31-4d0d-adf7-fda6c89226b6" providerId="ADAL" clId="{5D4B4307-C854-4251-8A1E-7AA8959DF8A7}" dt="2024-07-24T14:11:33.227" v="89" actId="20577"/>
        <pc:sldMkLst>
          <pc:docMk/>
          <pc:sldMk cId="3309099546" sldId="4517"/>
        </pc:sldMkLst>
      </pc:sldChg>
    </pc:docChg>
  </pc:docChgLst>
  <pc:docChgLst>
    <pc:chgData name="Eric Lockstein" userId="c48c51dc-82e6-4943-a4da-de715c88e228" providerId="ADAL" clId="{8B4423A2-167D-4FD3-B890-B382756BC3C0}"/>
    <pc:docChg chg="modSld">
      <pc:chgData name="Eric Lockstein" userId="c48c51dc-82e6-4943-a4da-de715c88e228" providerId="ADAL" clId="{8B4423A2-167D-4FD3-B890-B382756BC3C0}" dt="2023-05-16T04:55:30.140" v="10"/>
      <pc:docMkLst>
        <pc:docMk/>
      </pc:docMkLst>
      <pc:sldChg chg="modAnim">
        <pc:chgData name="Eric Lockstein" userId="c48c51dc-82e6-4943-a4da-de715c88e228" providerId="ADAL" clId="{8B4423A2-167D-4FD3-B890-B382756BC3C0}" dt="2023-05-16T04:55:30.140" v="10"/>
        <pc:sldMkLst>
          <pc:docMk/>
          <pc:sldMk cId="1108484954" sldId="4338"/>
        </pc:sldMkLst>
      </pc:sldChg>
      <pc:sldChg chg="modSp mod">
        <pc:chgData name="Eric Lockstein" userId="c48c51dc-82e6-4943-a4da-de715c88e228" providerId="ADAL" clId="{8B4423A2-167D-4FD3-B890-B382756BC3C0}" dt="2023-05-16T04:39:42.105" v="9" actId="5793"/>
        <pc:sldMkLst>
          <pc:docMk/>
          <pc:sldMk cId="880299313" sldId="4346"/>
        </pc:sldMkLst>
      </pc:sldChg>
    </pc:docChg>
  </pc:docChgLst>
  <pc:docChgLst>
    <pc:chgData name="Andrea Kundert" userId="5e4899a0-c4ec-4f6e-a6d4-e734af582c26" providerId="ADAL" clId="{8B5393DC-E6D0-4D39-9402-84719B5E52F6}"/>
    <pc:docChg chg="modSld">
      <pc:chgData name="Andrea Kundert" userId="5e4899a0-c4ec-4f6e-a6d4-e734af582c26" providerId="ADAL" clId="{8B5393DC-E6D0-4D39-9402-84719B5E52F6}" dt="2024-08-28T16:41:30.688" v="1"/>
      <pc:docMkLst>
        <pc:docMk/>
      </pc:docMkLst>
      <pc:sldChg chg="modNotesTx">
        <pc:chgData name="Andrea Kundert" userId="5e4899a0-c4ec-4f6e-a6d4-e734af582c26" providerId="ADAL" clId="{8B5393DC-E6D0-4D39-9402-84719B5E52F6}" dt="2024-08-28T16:41:12.473" v="0"/>
        <pc:sldMkLst>
          <pc:docMk/>
          <pc:sldMk cId="2680021341" sldId="4360"/>
        </pc:sldMkLst>
      </pc:sldChg>
      <pc:sldChg chg="modNotesTx">
        <pc:chgData name="Andrea Kundert" userId="5e4899a0-c4ec-4f6e-a6d4-e734af582c26" providerId="ADAL" clId="{8B5393DC-E6D0-4D39-9402-84719B5E52F6}" dt="2024-08-28T16:41:30.688" v="1"/>
        <pc:sldMkLst>
          <pc:docMk/>
          <pc:sldMk cId="3811971752" sldId="4361"/>
        </pc:sldMkLst>
      </pc:sldChg>
    </pc:docChg>
  </pc:docChgLst>
  <pc:docChgLst>
    <pc:chgData name="Niki Frazier" userId="4d4e6bde-1a31-4d0d-adf7-fda6c89226b6" providerId="ADAL" clId="{C3FA005B-78FF-4F13-BCBA-D5B33D49E7C6}"/>
    <pc:docChg chg="custSel addSld delSld modSld sldOrd">
      <pc:chgData name="Niki Frazier" userId="4d4e6bde-1a31-4d0d-adf7-fda6c89226b6" providerId="ADAL" clId="{C3FA005B-78FF-4F13-BCBA-D5B33D49E7C6}" dt="2025-05-20T20:16:20.352" v="355" actId="6549"/>
      <pc:docMkLst>
        <pc:docMk/>
      </pc:docMkLst>
      <pc:sldChg chg="del">
        <pc:chgData name="Niki Frazier" userId="4d4e6bde-1a31-4d0d-adf7-fda6c89226b6" providerId="ADAL" clId="{C3FA005B-78FF-4F13-BCBA-D5B33D49E7C6}" dt="2025-05-20T18:40:48.905" v="163" actId="2696"/>
        <pc:sldMkLst>
          <pc:docMk/>
          <pc:sldMk cId="4115168921" sldId="368"/>
        </pc:sldMkLst>
      </pc:sldChg>
      <pc:sldChg chg="modSp add mod">
        <pc:chgData name="Niki Frazier" userId="4d4e6bde-1a31-4d0d-adf7-fda6c89226b6" providerId="ADAL" clId="{C3FA005B-78FF-4F13-BCBA-D5B33D49E7C6}" dt="2025-05-20T18:59:36.585" v="309" actId="12788"/>
        <pc:sldMkLst>
          <pc:docMk/>
          <pc:sldMk cId="2210312338" sldId="3309"/>
        </pc:sldMkLst>
        <pc:spChg chg="mod">
          <ac:chgData name="Niki Frazier" userId="4d4e6bde-1a31-4d0d-adf7-fda6c89226b6" providerId="ADAL" clId="{C3FA005B-78FF-4F13-BCBA-D5B33D49E7C6}" dt="2025-05-20T18:59:36.585" v="309" actId="12788"/>
          <ac:spMkLst>
            <pc:docMk/>
            <pc:sldMk cId="2210312338" sldId="3309"/>
            <ac:spMk id="2" creationId="{D860A060-70F6-3E4A-BA5F-EE0D4BE5A0D9}"/>
          </ac:spMkLst>
        </pc:spChg>
        <pc:spChg chg="mod">
          <ac:chgData name="Niki Frazier" userId="4d4e6bde-1a31-4d0d-adf7-fda6c89226b6" providerId="ADAL" clId="{C3FA005B-78FF-4F13-BCBA-D5B33D49E7C6}" dt="2025-05-20T18:58:52.933" v="296" actId="2711"/>
          <ac:spMkLst>
            <pc:docMk/>
            <pc:sldMk cId="2210312338" sldId="3309"/>
            <ac:spMk id="3" creationId="{A8D8B179-6EA5-4E46-B7FF-207549B76C3E}"/>
          </ac:spMkLst>
        </pc:spChg>
        <pc:spChg chg="mod">
          <ac:chgData name="Niki Frazier" userId="4d4e6bde-1a31-4d0d-adf7-fda6c89226b6" providerId="ADAL" clId="{C3FA005B-78FF-4F13-BCBA-D5B33D49E7C6}" dt="2025-05-20T18:58:52.933" v="296" actId="2711"/>
          <ac:spMkLst>
            <pc:docMk/>
            <pc:sldMk cId="2210312338" sldId="3309"/>
            <ac:spMk id="4" creationId="{D4243862-4893-324E-9B52-1364CCDFD800}"/>
          </ac:spMkLst>
        </pc:spChg>
        <pc:spChg chg="mod">
          <ac:chgData name="Niki Frazier" userId="4d4e6bde-1a31-4d0d-adf7-fda6c89226b6" providerId="ADAL" clId="{C3FA005B-78FF-4F13-BCBA-D5B33D49E7C6}" dt="2025-05-20T18:58:52.933" v="296" actId="2711"/>
          <ac:spMkLst>
            <pc:docMk/>
            <pc:sldMk cId="2210312338" sldId="3309"/>
            <ac:spMk id="6" creationId="{04333E26-73A7-D141-8F25-7A1DE3C2042A}"/>
          </ac:spMkLst>
        </pc:spChg>
        <pc:spChg chg="mod">
          <ac:chgData name="Niki Frazier" userId="4d4e6bde-1a31-4d0d-adf7-fda6c89226b6" providerId="ADAL" clId="{C3FA005B-78FF-4F13-BCBA-D5B33D49E7C6}" dt="2025-05-20T18:58:52.933" v="296" actId="2711"/>
          <ac:spMkLst>
            <pc:docMk/>
            <pc:sldMk cId="2210312338" sldId="3309"/>
            <ac:spMk id="8" creationId="{E826E61D-41B8-094F-9C2D-D6FF531EB195}"/>
          </ac:spMkLst>
        </pc:spChg>
        <pc:spChg chg="mod">
          <ac:chgData name="Niki Frazier" userId="4d4e6bde-1a31-4d0d-adf7-fda6c89226b6" providerId="ADAL" clId="{C3FA005B-78FF-4F13-BCBA-D5B33D49E7C6}" dt="2025-05-20T18:58:52.933" v="296" actId="2711"/>
          <ac:spMkLst>
            <pc:docMk/>
            <pc:sldMk cId="2210312338" sldId="3309"/>
            <ac:spMk id="9" creationId="{A0661537-95CE-CA46-A1E6-61FC81FA8D4B}"/>
          </ac:spMkLst>
        </pc:spChg>
        <pc:spChg chg="mod">
          <ac:chgData name="Niki Frazier" userId="4d4e6bde-1a31-4d0d-adf7-fda6c89226b6" providerId="ADAL" clId="{C3FA005B-78FF-4F13-BCBA-D5B33D49E7C6}" dt="2025-05-20T18:58:52.933" v="296" actId="2711"/>
          <ac:spMkLst>
            <pc:docMk/>
            <pc:sldMk cId="2210312338" sldId="3309"/>
            <ac:spMk id="15" creationId="{EEA60270-05EB-B14E-864C-52CB26550115}"/>
          </ac:spMkLst>
        </pc:spChg>
        <pc:spChg chg="mod">
          <ac:chgData name="Niki Frazier" userId="4d4e6bde-1a31-4d0d-adf7-fda6c89226b6" providerId="ADAL" clId="{C3FA005B-78FF-4F13-BCBA-D5B33D49E7C6}" dt="2025-05-20T18:58:52.933" v="296" actId="2711"/>
          <ac:spMkLst>
            <pc:docMk/>
            <pc:sldMk cId="2210312338" sldId="3309"/>
            <ac:spMk id="17" creationId="{8B078269-86C0-0745-8EE6-79C277FD6584}"/>
          </ac:spMkLst>
        </pc:spChg>
        <pc:spChg chg="mod">
          <ac:chgData name="Niki Frazier" userId="4d4e6bde-1a31-4d0d-adf7-fda6c89226b6" providerId="ADAL" clId="{C3FA005B-78FF-4F13-BCBA-D5B33D49E7C6}" dt="2025-05-20T18:58:52.933" v="296" actId="2711"/>
          <ac:spMkLst>
            <pc:docMk/>
            <pc:sldMk cId="2210312338" sldId="3309"/>
            <ac:spMk id="19" creationId="{BBEF7FB1-F00C-F04B-8E6D-978F57EA9648}"/>
          </ac:spMkLst>
        </pc:spChg>
        <pc:spChg chg="mod">
          <ac:chgData name="Niki Frazier" userId="4d4e6bde-1a31-4d0d-adf7-fda6c89226b6" providerId="ADAL" clId="{C3FA005B-78FF-4F13-BCBA-D5B33D49E7C6}" dt="2025-05-20T18:59:36.585" v="309" actId="12788"/>
          <ac:spMkLst>
            <pc:docMk/>
            <pc:sldMk cId="2210312338" sldId="3309"/>
            <ac:spMk id="20" creationId="{A504CA91-E3BD-2949-990A-C9A3E032247D}"/>
          </ac:spMkLst>
        </pc:spChg>
        <pc:spChg chg="mod">
          <ac:chgData name="Niki Frazier" userId="4d4e6bde-1a31-4d0d-adf7-fda6c89226b6" providerId="ADAL" clId="{C3FA005B-78FF-4F13-BCBA-D5B33D49E7C6}" dt="2025-05-20T18:59:07.985" v="299" actId="12"/>
          <ac:spMkLst>
            <pc:docMk/>
            <pc:sldMk cId="2210312338" sldId="3309"/>
            <ac:spMk id="21" creationId="{EE707268-6AF9-C548-9977-90DE5F25631E}"/>
          </ac:spMkLst>
        </pc:spChg>
        <pc:spChg chg="mod">
          <ac:chgData name="Niki Frazier" userId="4d4e6bde-1a31-4d0d-adf7-fda6c89226b6" providerId="ADAL" clId="{C3FA005B-78FF-4F13-BCBA-D5B33D49E7C6}" dt="2025-05-20T18:59:12.500" v="300" actId="12"/>
          <ac:spMkLst>
            <pc:docMk/>
            <pc:sldMk cId="2210312338" sldId="3309"/>
            <ac:spMk id="22" creationId="{1DAD3E20-674D-CB48-BD1D-436E0E278236}"/>
          </ac:spMkLst>
        </pc:spChg>
        <pc:spChg chg="mod">
          <ac:chgData name="Niki Frazier" userId="4d4e6bde-1a31-4d0d-adf7-fda6c89226b6" providerId="ADAL" clId="{C3FA005B-78FF-4F13-BCBA-D5B33D49E7C6}" dt="2025-05-20T18:59:18.073" v="303" actId="12"/>
          <ac:spMkLst>
            <pc:docMk/>
            <pc:sldMk cId="2210312338" sldId="3309"/>
            <ac:spMk id="23" creationId="{B35997C3-A582-4449-A819-B8E5E3AB3E65}"/>
          </ac:spMkLst>
        </pc:spChg>
        <pc:spChg chg="mod">
          <ac:chgData name="Niki Frazier" userId="4d4e6bde-1a31-4d0d-adf7-fda6c89226b6" providerId="ADAL" clId="{C3FA005B-78FF-4F13-BCBA-D5B33D49E7C6}" dt="2025-05-20T18:59:21.534" v="304" actId="12"/>
          <ac:spMkLst>
            <pc:docMk/>
            <pc:sldMk cId="2210312338" sldId="3309"/>
            <ac:spMk id="24" creationId="{6C260222-4484-1F48-BC1C-65EE7155157B}"/>
          </ac:spMkLst>
        </pc:spChg>
        <pc:cxnChg chg="mod">
          <ac:chgData name="Niki Frazier" userId="4d4e6bde-1a31-4d0d-adf7-fda6c89226b6" providerId="ADAL" clId="{C3FA005B-78FF-4F13-BCBA-D5B33D49E7C6}" dt="2025-05-20T18:59:28.554" v="308" actId="1036"/>
          <ac:cxnSpMkLst>
            <pc:docMk/>
            <pc:sldMk cId="2210312338" sldId="3309"/>
            <ac:cxnSpMk id="25" creationId="{B608F7C9-0B13-03FD-9217-C5E043165FC0}"/>
          </ac:cxnSpMkLst>
        </pc:cxnChg>
      </pc:sldChg>
      <pc:sldChg chg="del">
        <pc:chgData name="Niki Frazier" userId="4d4e6bde-1a31-4d0d-adf7-fda6c89226b6" providerId="ADAL" clId="{C3FA005B-78FF-4F13-BCBA-D5B33D49E7C6}" dt="2025-05-20T18:31:36.370" v="67" actId="47"/>
        <pc:sldMkLst>
          <pc:docMk/>
          <pc:sldMk cId="2452365811" sldId="4336"/>
        </pc:sldMkLst>
      </pc:sldChg>
      <pc:sldChg chg="modSp mod">
        <pc:chgData name="Niki Frazier" userId="4d4e6bde-1a31-4d0d-adf7-fda6c89226b6" providerId="ADAL" clId="{C3FA005B-78FF-4F13-BCBA-D5B33D49E7C6}" dt="2025-05-20T20:16:11.248" v="354" actId="6549"/>
        <pc:sldMkLst>
          <pc:docMk/>
          <pc:sldMk cId="1108484954" sldId="4338"/>
        </pc:sldMkLst>
        <pc:spChg chg="mod">
          <ac:chgData name="Niki Frazier" userId="4d4e6bde-1a31-4d0d-adf7-fda6c89226b6" providerId="ADAL" clId="{C3FA005B-78FF-4F13-BCBA-D5B33D49E7C6}" dt="2025-05-20T20:16:11.248" v="354" actId="6549"/>
          <ac:spMkLst>
            <pc:docMk/>
            <pc:sldMk cId="1108484954" sldId="4338"/>
            <ac:spMk id="2" creationId="{69E79DA0-768D-DCB8-A741-0AE722F5ED8A}"/>
          </ac:spMkLst>
        </pc:spChg>
        <pc:spChg chg="mod ord">
          <ac:chgData name="Niki Frazier" userId="4d4e6bde-1a31-4d0d-adf7-fda6c89226b6" providerId="ADAL" clId="{C3FA005B-78FF-4F13-BCBA-D5B33D49E7C6}" dt="2025-05-20T20:16:09.113" v="353" actId="6549"/>
          <ac:spMkLst>
            <pc:docMk/>
            <pc:sldMk cId="1108484954" sldId="4338"/>
            <ac:spMk id="4" creationId="{35D8A9B9-E893-4830-D613-234CB5C9A2C5}"/>
          </ac:spMkLst>
        </pc:spChg>
        <pc:picChg chg="mod modCrop">
          <ac:chgData name="Niki Frazier" userId="4d4e6bde-1a31-4d0d-adf7-fda6c89226b6" providerId="ADAL" clId="{C3FA005B-78FF-4F13-BCBA-D5B33D49E7C6}" dt="2025-05-20T18:56:38.313" v="256" actId="732"/>
          <ac:picMkLst>
            <pc:docMk/>
            <pc:sldMk cId="1108484954" sldId="4338"/>
            <ac:picMk id="6" creationId="{32627539-0921-37FE-6295-4BF225BF62D9}"/>
          </ac:picMkLst>
        </pc:picChg>
        <pc:cxnChg chg="mod">
          <ac:chgData name="Niki Frazier" userId="4d4e6bde-1a31-4d0d-adf7-fda6c89226b6" providerId="ADAL" clId="{C3FA005B-78FF-4F13-BCBA-D5B33D49E7C6}" dt="2025-05-20T18:57:06.496" v="263" actId="1036"/>
          <ac:cxnSpMkLst>
            <pc:docMk/>
            <pc:sldMk cId="1108484954" sldId="4338"/>
            <ac:cxnSpMk id="10" creationId="{DD8F5545-1C62-04BF-92CB-99CF91624D4D}"/>
          </ac:cxnSpMkLst>
        </pc:cxnChg>
      </pc:sldChg>
      <pc:sldChg chg="modSp mod">
        <pc:chgData name="Niki Frazier" userId="4d4e6bde-1a31-4d0d-adf7-fda6c89226b6" providerId="ADAL" clId="{C3FA005B-78FF-4F13-BCBA-D5B33D49E7C6}" dt="2025-05-20T20:15:57.966" v="349" actId="6549"/>
        <pc:sldMkLst>
          <pc:docMk/>
          <pc:sldMk cId="699519983" sldId="4339"/>
        </pc:sldMkLst>
        <pc:spChg chg="mod">
          <ac:chgData name="Niki Frazier" userId="4d4e6bde-1a31-4d0d-adf7-fda6c89226b6" providerId="ADAL" clId="{C3FA005B-78FF-4F13-BCBA-D5B33D49E7C6}" dt="2025-05-20T18:57:28.956" v="266" actId="14100"/>
          <ac:spMkLst>
            <pc:docMk/>
            <pc:sldMk cId="699519983" sldId="4339"/>
            <ac:spMk id="7" creationId="{E2ECE9BD-8D3C-BF7F-265F-3958AE0B5F90}"/>
          </ac:spMkLst>
        </pc:spChg>
        <pc:spChg chg="mod">
          <ac:chgData name="Niki Frazier" userId="4d4e6bde-1a31-4d0d-adf7-fda6c89226b6" providerId="ADAL" clId="{C3FA005B-78FF-4F13-BCBA-D5B33D49E7C6}" dt="2025-05-20T18:57:44.604" v="274" actId="552"/>
          <ac:spMkLst>
            <pc:docMk/>
            <pc:sldMk cId="699519983" sldId="4339"/>
            <ac:spMk id="8" creationId="{A3C39E63-808F-95F0-B25D-CF1CD95C7794}"/>
          </ac:spMkLst>
        </pc:spChg>
        <pc:spChg chg="mod">
          <ac:chgData name="Niki Frazier" userId="4d4e6bde-1a31-4d0d-adf7-fda6c89226b6" providerId="ADAL" clId="{C3FA005B-78FF-4F13-BCBA-D5B33D49E7C6}" dt="2025-05-20T20:15:57.966" v="349" actId="6549"/>
          <ac:spMkLst>
            <pc:docMk/>
            <pc:sldMk cId="699519983" sldId="4339"/>
            <ac:spMk id="9" creationId="{4783ABDF-3638-DEFA-8882-0A7EB204AC7B}"/>
          </ac:spMkLst>
        </pc:spChg>
        <pc:cxnChg chg="mod">
          <ac:chgData name="Niki Frazier" userId="4d4e6bde-1a31-4d0d-adf7-fda6c89226b6" providerId="ADAL" clId="{C3FA005B-78FF-4F13-BCBA-D5B33D49E7C6}" dt="2025-05-20T18:57:39.456" v="267" actId="14100"/>
          <ac:cxnSpMkLst>
            <pc:docMk/>
            <pc:sldMk cId="699519983" sldId="4339"/>
            <ac:cxnSpMk id="10" creationId="{3062FB0B-4227-CA29-8795-2EDD65AF3B33}"/>
          </ac:cxnSpMkLst>
        </pc:cxnChg>
      </pc:sldChg>
      <pc:sldChg chg="modSp add mod">
        <pc:chgData name="Niki Frazier" userId="4d4e6bde-1a31-4d0d-adf7-fda6c89226b6" providerId="ADAL" clId="{C3FA005B-78FF-4F13-BCBA-D5B33D49E7C6}" dt="2025-05-20T20:04:09.662" v="317" actId="948"/>
        <pc:sldMkLst>
          <pc:docMk/>
          <pc:sldMk cId="763553359" sldId="4341"/>
        </pc:sldMkLst>
        <pc:spChg chg="mod">
          <ac:chgData name="Niki Frazier" userId="4d4e6bde-1a31-4d0d-adf7-fda6c89226b6" providerId="ADAL" clId="{C3FA005B-78FF-4F13-BCBA-D5B33D49E7C6}" dt="2025-05-20T20:04:09.662" v="317" actId="948"/>
          <ac:spMkLst>
            <pc:docMk/>
            <pc:sldMk cId="763553359" sldId="4341"/>
            <ac:spMk id="17" creationId="{F8E2FF57-5A98-BBE2-A845-0FAC0250D5D1}"/>
          </ac:spMkLst>
        </pc:spChg>
      </pc:sldChg>
      <pc:sldChg chg="modSp add mod">
        <pc:chgData name="Niki Frazier" userId="4d4e6bde-1a31-4d0d-adf7-fda6c89226b6" providerId="ADAL" clId="{C3FA005B-78FF-4F13-BCBA-D5B33D49E7C6}" dt="2025-05-20T20:05:40.440" v="328" actId="948"/>
        <pc:sldMkLst>
          <pc:docMk/>
          <pc:sldMk cId="570898751" sldId="4342"/>
        </pc:sldMkLst>
        <pc:spChg chg="mod">
          <ac:chgData name="Niki Frazier" userId="4d4e6bde-1a31-4d0d-adf7-fda6c89226b6" providerId="ADAL" clId="{C3FA005B-78FF-4F13-BCBA-D5B33D49E7C6}" dt="2025-05-20T20:05:40.440" v="328" actId="948"/>
          <ac:spMkLst>
            <pc:docMk/>
            <pc:sldMk cId="570898751" sldId="4342"/>
            <ac:spMk id="8" creationId="{578F8419-DF3B-C51C-7F0E-1D0B9E7FB220}"/>
          </ac:spMkLst>
        </pc:spChg>
        <pc:spChg chg="mod">
          <ac:chgData name="Niki Frazier" userId="4d4e6bde-1a31-4d0d-adf7-fda6c89226b6" providerId="ADAL" clId="{C3FA005B-78FF-4F13-BCBA-D5B33D49E7C6}" dt="2025-05-20T20:05:32.293" v="326" actId="948"/>
          <ac:spMkLst>
            <pc:docMk/>
            <pc:sldMk cId="570898751" sldId="4342"/>
            <ac:spMk id="22" creationId="{9886F1B2-37E5-DFF5-7474-B4C9EDB8533B}"/>
          </ac:spMkLst>
        </pc:spChg>
        <pc:spChg chg="mod">
          <ac:chgData name="Niki Frazier" userId="4d4e6bde-1a31-4d0d-adf7-fda6c89226b6" providerId="ADAL" clId="{C3FA005B-78FF-4F13-BCBA-D5B33D49E7C6}" dt="2025-05-20T20:05:24.108" v="324" actId="948"/>
          <ac:spMkLst>
            <pc:docMk/>
            <pc:sldMk cId="570898751" sldId="4342"/>
            <ac:spMk id="26" creationId="{84594E2E-A490-754F-F30D-6B9C740199B1}"/>
          </ac:spMkLst>
        </pc:spChg>
        <pc:spChg chg="mod">
          <ac:chgData name="Niki Frazier" userId="4d4e6bde-1a31-4d0d-adf7-fda6c89226b6" providerId="ADAL" clId="{C3FA005B-78FF-4F13-BCBA-D5B33D49E7C6}" dt="2025-05-20T20:05:11.348" v="322" actId="2711"/>
          <ac:spMkLst>
            <pc:docMk/>
            <pc:sldMk cId="570898751" sldId="4342"/>
            <ac:spMk id="27" creationId="{41F7DD14-1AE0-01E0-0D53-2C36F92B1C78}"/>
          </ac:spMkLst>
        </pc:spChg>
        <pc:spChg chg="mod">
          <ac:chgData name="Niki Frazier" userId="4d4e6bde-1a31-4d0d-adf7-fda6c89226b6" providerId="ADAL" clId="{C3FA005B-78FF-4F13-BCBA-D5B33D49E7C6}" dt="2025-05-20T20:05:11.348" v="322" actId="2711"/>
          <ac:spMkLst>
            <pc:docMk/>
            <pc:sldMk cId="570898751" sldId="4342"/>
            <ac:spMk id="28" creationId="{3F6A9B18-25AF-40E4-2C56-EC26542C6B67}"/>
          </ac:spMkLst>
        </pc:spChg>
        <pc:spChg chg="mod">
          <ac:chgData name="Niki Frazier" userId="4d4e6bde-1a31-4d0d-adf7-fda6c89226b6" providerId="ADAL" clId="{C3FA005B-78FF-4F13-BCBA-D5B33D49E7C6}" dt="2025-05-20T20:05:11.348" v="322" actId="2711"/>
          <ac:spMkLst>
            <pc:docMk/>
            <pc:sldMk cId="570898751" sldId="4342"/>
            <ac:spMk id="29" creationId="{5E100C76-05C7-CE37-CAA6-DB0500A0BC02}"/>
          </ac:spMkLst>
        </pc:spChg>
        <pc:spChg chg="mod">
          <ac:chgData name="Niki Frazier" userId="4d4e6bde-1a31-4d0d-adf7-fda6c89226b6" providerId="ADAL" clId="{C3FA005B-78FF-4F13-BCBA-D5B33D49E7C6}" dt="2025-05-20T20:05:11.348" v="322" actId="2711"/>
          <ac:spMkLst>
            <pc:docMk/>
            <pc:sldMk cId="570898751" sldId="4342"/>
            <ac:spMk id="30" creationId="{0420331F-24B6-2714-B268-546D9FD8C207}"/>
          </ac:spMkLst>
        </pc:spChg>
        <pc:spChg chg="mod">
          <ac:chgData name="Niki Frazier" userId="4d4e6bde-1a31-4d0d-adf7-fda6c89226b6" providerId="ADAL" clId="{C3FA005B-78FF-4F13-BCBA-D5B33D49E7C6}" dt="2025-05-20T20:05:11.348" v="322" actId="2711"/>
          <ac:spMkLst>
            <pc:docMk/>
            <pc:sldMk cId="570898751" sldId="4342"/>
            <ac:spMk id="31" creationId="{FD15AD15-777E-ED02-8320-906C394A0B4B}"/>
          </ac:spMkLst>
        </pc:spChg>
        <pc:spChg chg="mod">
          <ac:chgData name="Niki Frazier" userId="4d4e6bde-1a31-4d0d-adf7-fda6c89226b6" providerId="ADAL" clId="{C3FA005B-78FF-4F13-BCBA-D5B33D49E7C6}" dt="2025-05-20T20:05:11.348" v="322" actId="2711"/>
          <ac:spMkLst>
            <pc:docMk/>
            <pc:sldMk cId="570898751" sldId="4342"/>
            <ac:spMk id="32" creationId="{02A150E6-31B4-2008-E028-880B0A28A537}"/>
          </ac:spMkLst>
        </pc:spChg>
        <pc:spChg chg="mod">
          <ac:chgData name="Niki Frazier" userId="4d4e6bde-1a31-4d0d-adf7-fda6c89226b6" providerId="ADAL" clId="{C3FA005B-78FF-4F13-BCBA-D5B33D49E7C6}" dt="2025-05-20T20:05:11.348" v="322" actId="2711"/>
          <ac:spMkLst>
            <pc:docMk/>
            <pc:sldMk cId="570898751" sldId="4342"/>
            <ac:spMk id="40" creationId="{87154D79-A9A8-04EB-0054-D379FE6DA041}"/>
          </ac:spMkLst>
        </pc:spChg>
        <pc:spChg chg="mod">
          <ac:chgData name="Niki Frazier" userId="4d4e6bde-1a31-4d0d-adf7-fda6c89226b6" providerId="ADAL" clId="{C3FA005B-78FF-4F13-BCBA-D5B33D49E7C6}" dt="2025-05-20T20:05:11.348" v="322" actId="2711"/>
          <ac:spMkLst>
            <pc:docMk/>
            <pc:sldMk cId="570898751" sldId="4342"/>
            <ac:spMk id="41" creationId="{AE8A883C-A211-C172-4640-565FDA73604B}"/>
          </ac:spMkLst>
        </pc:spChg>
        <pc:spChg chg="mod">
          <ac:chgData name="Niki Frazier" userId="4d4e6bde-1a31-4d0d-adf7-fda6c89226b6" providerId="ADAL" clId="{C3FA005B-78FF-4F13-BCBA-D5B33D49E7C6}" dt="2025-05-20T20:05:11.348" v="322" actId="2711"/>
          <ac:spMkLst>
            <pc:docMk/>
            <pc:sldMk cId="570898751" sldId="4342"/>
            <ac:spMk id="42" creationId="{C3D32F6A-6F1B-0098-9147-A8349B1D39E5}"/>
          </ac:spMkLst>
        </pc:spChg>
      </pc:sldChg>
      <pc:sldChg chg="del">
        <pc:chgData name="Niki Frazier" userId="4d4e6bde-1a31-4d0d-adf7-fda6c89226b6" providerId="ADAL" clId="{C3FA005B-78FF-4F13-BCBA-D5B33D49E7C6}" dt="2025-05-20T18:04:54.946" v="7" actId="2696"/>
        <pc:sldMkLst>
          <pc:docMk/>
          <pc:sldMk cId="880299313" sldId="4346"/>
        </pc:sldMkLst>
      </pc:sldChg>
      <pc:sldChg chg="modSp add mod">
        <pc:chgData name="Niki Frazier" userId="4d4e6bde-1a31-4d0d-adf7-fda6c89226b6" providerId="ADAL" clId="{C3FA005B-78FF-4F13-BCBA-D5B33D49E7C6}" dt="2025-05-20T20:04:50.951" v="321" actId="3064"/>
        <pc:sldMkLst>
          <pc:docMk/>
          <pc:sldMk cId="2019139434" sldId="4348"/>
        </pc:sldMkLst>
        <pc:spChg chg="mod">
          <ac:chgData name="Niki Frazier" userId="4d4e6bde-1a31-4d0d-adf7-fda6c89226b6" providerId="ADAL" clId="{C3FA005B-78FF-4F13-BCBA-D5B33D49E7C6}" dt="2025-05-20T20:04:36.653" v="318" actId="2711"/>
          <ac:spMkLst>
            <pc:docMk/>
            <pc:sldMk cId="2019139434" sldId="4348"/>
            <ac:spMk id="2" creationId="{39BF9828-1757-C516-23D6-FC59E284A898}"/>
          </ac:spMkLst>
        </pc:spChg>
        <pc:spChg chg="mod">
          <ac:chgData name="Niki Frazier" userId="4d4e6bde-1a31-4d0d-adf7-fda6c89226b6" providerId="ADAL" clId="{C3FA005B-78FF-4F13-BCBA-D5B33D49E7C6}" dt="2025-05-20T20:04:36.653" v="318" actId="2711"/>
          <ac:spMkLst>
            <pc:docMk/>
            <pc:sldMk cId="2019139434" sldId="4348"/>
            <ac:spMk id="3" creationId="{4CCF2FDF-1B8E-C6E0-CCB1-A6B9F98902A1}"/>
          </ac:spMkLst>
        </pc:spChg>
        <pc:spChg chg="mod">
          <ac:chgData name="Niki Frazier" userId="4d4e6bde-1a31-4d0d-adf7-fda6c89226b6" providerId="ADAL" clId="{C3FA005B-78FF-4F13-BCBA-D5B33D49E7C6}" dt="2025-05-20T20:04:50.951" v="321" actId="3064"/>
          <ac:spMkLst>
            <pc:docMk/>
            <pc:sldMk cId="2019139434" sldId="4348"/>
            <ac:spMk id="7" creationId="{03AB616F-EBA3-98BE-7B0F-B5663915BE74}"/>
          </ac:spMkLst>
        </pc:spChg>
      </pc:sldChg>
      <pc:sldChg chg="modSp mod">
        <pc:chgData name="Niki Frazier" userId="4d4e6bde-1a31-4d0d-adf7-fda6c89226b6" providerId="ADAL" clId="{C3FA005B-78FF-4F13-BCBA-D5B33D49E7C6}" dt="2025-05-20T18:55:48.605" v="252" actId="2711"/>
        <pc:sldMkLst>
          <pc:docMk/>
          <pc:sldMk cId="2296473738" sldId="4353"/>
        </pc:sldMkLst>
        <pc:spChg chg="mod">
          <ac:chgData name="Niki Frazier" userId="4d4e6bde-1a31-4d0d-adf7-fda6c89226b6" providerId="ADAL" clId="{C3FA005B-78FF-4F13-BCBA-D5B33D49E7C6}" dt="2025-05-20T18:55:14.817" v="245" actId="2711"/>
          <ac:spMkLst>
            <pc:docMk/>
            <pc:sldMk cId="2296473738" sldId="4353"/>
            <ac:spMk id="2" creationId="{69E79DA0-768D-DCB8-A741-0AE722F5ED8A}"/>
          </ac:spMkLst>
        </pc:spChg>
        <pc:spChg chg="mod">
          <ac:chgData name="Niki Frazier" userId="4d4e6bde-1a31-4d0d-adf7-fda6c89226b6" providerId="ADAL" clId="{C3FA005B-78FF-4F13-BCBA-D5B33D49E7C6}" dt="2025-05-20T18:55:22.086" v="246" actId="2711"/>
          <ac:spMkLst>
            <pc:docMk/>
            <pc:sldMk cId="2296473738" sldId="4353"/>
            <ac:spMk id="3" creationId="{13C215EB-5659-31BE-CE13-E65E9C3460D1}"/>
          </ac:spMkLst>
        </pc:spChg>
        <pc:spChg chg="mod">
          <ac:chgData name="Niki Frazier" userId="4d4e6bde-1a31-4d0d-adf7-fda6c89226b6" providerId="ADAL" clId="{C3FA005B-78FF-4F13-BCBA-D5B33D49E7C6}" dt="2025-05-20T18:55:26.954" v="247" actId="2711"/>
          <ac:spMkLst>
            <pc:docMk/>
            <pc:sldMk cId="2296473738" sldId="4353"/>
            <ac:spMk id="10" creationId="{D40573A7-3A8C-CCCE-2DEF-2999D08B06A1}"/>
          </ac:spMkLst>
        </pc:spChg>
        <pc:spChg chg="mod">
          <ac:chgData name="Niki Frazier" userId="4d4e6bde-1a31-4d0d-adf7-fda6c89226b6" providerId="ADAL" clId="{C3FA005B-78FF-4F13-BCBA-D5B33D49E7C6}" dt="2025-05-20T18:55:32.937" v="248" actId="2711"/>
          <ac:spMkLst>
            <pc:docMk/>
            <pc:sldMk cId="2296473738" sldId="4353"/>
            <ac:spMk id="11" creationId="{30442848-2E86-1D97-CAF4-DBD4F9DACDCF}"/>
          </ac:spMkLst>
        </pc:spChg>
        <pc:spChg chg="mod">
          <ac:chgData name="Niki Frazier" userId="4d4e6bde-1a31-4d0d-adf7-fda6c89226b6" providerId="ADAL" clId="{C3FA005B-78FF-4F13-BCBA-D5B33D49E7C6}" dt="2025-05-20T18:55:36.780" v="249" actId="2711"/>
          <ac:spMkLst>
            <pc:docMk/>
            <pc:sldMk cId="2296473738" sldId="4353"/>
            <ac:spMk id="12" creationId="{DE60CE7C-5CFF-0193-523F-07C8E6EE5328}"/>
          </ac:spMkLst>
        </pc:spChg>
        <pc:spChg chg="mod">
          <ac:chgData name="Niki Frazier" userId="4d4e6bde-1a31-4d0d-adf7-fda6c89226b6" providerId="ADAL" clId="{C3FA005B-78FF-4F13-BCBA-D5B33D49E7C6}" dt="2025-05-20T18:55:40.460" v="250" actId="2711"/>
          <ac:spMkLst>
            <pc:docMk/>
            <pc:sldMk cId="2296473738" sldId="4353"/>
            <ac:spMk id="13" creationId="{1039D3FF-39D0-F945-5F6F-6FB89CEE57D3}"/>
          </ac:spMkLst>
        </pc:spChg>
        <pc:spChg chg="mod">
          <ac:chgData name="Niki Frazier" userId="4d4e6bde-1a31-4d0d-adf7-fda6c89226b6" providerId="ADAL" clId="{C3FA005B-78FF-4F13-BCBA-D5B33D49E7C6}" dt="2025-05-20T18:55:44.381" v="251" actId="2711"/>
          <ac:spMkLst>
            <pc:docMk/>
            <pc:sldMk cId="2296473738" sldId="4353"/>
            <ac:spMk id="14" creationId="{D770E057-BE2F-B2F1-6922-AB16251A80ED}"/>
          </ac:spMkLst>
        </pc:spChg>
        <pc:spChg chg="mod">
          <ac:chgData name="Niki Frazier" userId="4d4e6bde-1a31-4d0d-adf7-fda6c89226b6" providerId="ADAL" clId="{C3FA005B-78FF-4F13-BCBA-D5B33D49E7C6}" dt="2025-05-20T18:55:14.817" v="245" actId="2711"/>
          <ac:spMkLst>
            <pc:docMk/>
            <pc:sldMk cId="2296473738" sldId="4353"/>
            <ac:spMk id="21" creationId="{7540B489-5B64-A3BA-E1D1-830CBB6FEEF5}"/>
          </ac:spMkLst>
        </pc:spChg>
        <pc:spChg chg="mod">
          <ac:chgData name="Niki Frazier" userId="4d4e6bde-1a31-4d0d-adf7-fda6c89226b6" providerId="ADAL" clId="{C3FA005B-78FF-4F13-BCBA-D5B33D49E7C6}" dt="2025-05-20T18:55:14.817" v="245" actId="2711"/>
          <ac:spMkLst>
            <pc:docMk/>
            <pc:sldMk cId="2296473738" sldId="4353"/>
            <ac:spMk id="22" creationId="{FEE20A59-295E-1747-A2AE-49DFC1EE36FA}"/>
          </ac:spMkLst>
        </pc:spChg>
        <pc:spChg chg="mod">
          <ac:chgData name="Niki Frazier" userId="4d4e6bde-1a31-4d0d-adf7-fda6c89226b6" providerId="ADAL" clId="{C3FA005B-78FF-4F13-BCBA-D5B33D49E7C6}" dt="2025-05-20T18:55:14.817" v="245" actId="2711"/>
          <ac:spMkLst>
            <pc:docMk/>
            <pc:sldMk cId="2296473738" sldId="4353"/>
            <ac:spMk id="24" creationId="{E33B7512-EAD1-F04E-48A6-BD1C58CAAC94}"/>
          </ac:spMkLst>
        </pc:spChg>
        <pc:spChg chg="mod">
          <ac:chgData name="Niki Frazier" userId="4d4e6bde-1a31-4d0d-adf7-fda6c89226b6" providerId="ADAL" clId="{C3FA005B-78FF-4F13-BCBA-D5B33D49E7C6}" dt="2025-05-20T18:55:48.605" v="252" actId="2711"/>
          <ac:spMkLst>
            <pc:docMk/>
            <pc:sldMk cId="2296473738" sldId="4353"/>
            <ac:spMk id="36" creationId="{AA502721-671C-024B-4DDB-FD3F9EAC36A2}"/>
          </ac:spMkLst>
        </pc:spChg>
        <pc:grpChg chg="mod">
          <ac:chgData name="Niki Frazier" userId="4d4e6bde-1a31-4d0d-adf7-fda6c89226b6" providerId="ADAL" clId="{C3FA005B-78FF-4F13-BCBA-D5B33D49E7C6}" dt="2025-05-20T18:44:39.203" v="244" actId="1037"/>
          <ac:grpSpMkLst>
            <pc:docMk/>
            <pc:sldMk cId="2296473738" sldId="4353"/>
            <ac:grpSpMk id="20" creationId="{69A1A323-5111-1D38-498E-C2F7FCC7CF34}"/>
          </ac:grpSpMkLst>
        </pc:grpChg>
      </pc:sldChg>
      <pc:sldChg chg="modSp mod">
        <pc:chgData name="Niki Frazier" userId="4d4e6bde-1a31-4d0d-adf7-fda6c89226b6" providerId="ADAL" clId="{C3FA005B-78FF-4F13-BCBA-D5B33D49E7C6}" dt="2025-05-20T18:58:41.757" v="295" actId="1038"/>
        <pc:sldMkLst>
          <pc:docMk/>
          <pc:sldMk cId="1934174213" sldId="4354"/>
        </pc:sldMkLst>
        <pc:spChg chg="mod">
          <ac:chgData name="Niki Frazier" userId="4d4e6bde-1a31-4d0d-adf7-fda6c89226b6" providerId="ADAL" clId="{C3FA005B-78FF-4F13-BCBA-D5B33D49E7C6}" dt="2025-05-20T18:57:54.409" v="275" actId="2711"/>
          <ac:spMkLst>
            <pc:docMk/>
            <pc:sldMk cId="1934174213" sldId="4354"/>
            <ac:spMk id="3" creationId="{2BB4BF9C-8F25-6A74-02A5-AC92940AD4F0}"/>
          </ac:spMkLst>
        </pc:spChg>
        <pc:spChg chg="mod">
          <ac:chgData name="Niki Frazier" userId="4d4e6bde-1a31-4d0d-adf7-fda6c89226b6" providerId="ADAL" clId="{C3FA005B-78FF-4F13-BCBA-D5B33D49E7C6}" dt="2025-05-20T18:58:10.614" v="277" actId="14100"/>
          <ac:spMkLst>
            <pc:docMk/>
            <pc:sldMk cId="1934174213" sldId="4354"/>
            <ac:spMk id="18" creationId="{B850F3F0-B725-66FD-BCCF-4EC029C0AFF0}"/>
          </ac:spMkLst>
        </pc:spChg>
        <pc:spChg chg="mod">
          <ac:chgData name="Niki Frazier" userId="4d4e6bde-1a31-4d0d-adf7-fda6c89226b6" providerId="ADAL" clId="{C3FA005B-78FF-4F13-BCBA-D5B33D49E7C6}" dt="2025-05-20T18:57:54.409" v="275" actId="2711"/>
          <ac:spMkLst>
            <pc:docMk/>
            <pc:sldMk cId="1934174213" sldId="4354"/>
            <ac:spMk id="19" creationId="{781134A4-636C-807C-5980-9EFBA7863A22}"/>
          </ac:spMkLst>
        </pc:spChg>
        <pc:spChg chg="mod">
          <ac:chgData name="Niki Frazier" userId="4d4e6bde-1a31-4d0d-adf7-fda6c89226b6" providerId="ADAL" clId="{C3FA005B-78FF-4F13-BCBA-D5B33D49E7C6}" dt="2025-05-20T18:58:14.742" v="278" actId="14100"/>
          <ac:spMkLst>
            <pc:docMk/>
            <pc:sldMk cId="1934174213" sldId="4354"/>
            <ac:spMk id="20" creationId="{05228625-541C-462F-24BE-8B549135D16D}"/>
          </ac:spMkLst>
        </pc:spChg>
        <pc:spChg chg="mod">
          <ac:chgData name="Niki Frazier" userId="4d4e6bde-1a31-4d0d-adf7-fda6c89226b6" providerId="ADAL" clId="{C3FA005B-78FF-4F13-BCBA-D5B33D49E7C6}" dt="2025-05-20T18:57:54.409" v="275" actId="2711"/>
          <ac:spMkLst>
            <pc:docMk/>
            <pc:sldMk cId="1934174213" sldId="4354"/>
            <ac:spMk id="23" creationId="{95CF9BAF-87D0-6640-D5A6-0042BFA560B9}"/>
          </ac:spMkLst>
        </pc:spChg>
        <pc:spChg chg="mod">
          <ac:chgData name="Niki Frazier" userId="4d4e6bde-1a31-4d0d-adf7-fda6c89226b6" providerId="ADAL" clId="{C3FA005B-78FF-4F13-BCBA-D5B33D49E7C6}" dt="2025-05-20T18:57:54.409" v="275" actId="2711"/>
          <ac:spMkLst>
            <pc:docMk/>
            <pc:sldMk cId="1934174213" sldId="4354"/>
            <ac:spMk id="25" creationId="{0E74B42E-82C7-17A0-F496-D6CA38244D8A}"/>
          </ac:spMkLst>
        </pc:spChg>
        <pc:grpChg chg="mod">
          <ac:chgData name="Niki Frazier" userId="4d4e6bde-1a31-4d0d-adf7-fda6c89226b6" providerId="ADAL" clId="{C3FA005B-78FF-4F13-BCBA-D5B33D49E7C6}" dt="2025-05-20T18:58:28.344" v="279" actId="1076"/>
          <ac:grpSpMkLst>
            <pc:docMk/>
            <pc:sldMk cId="1934174213" sldId="4354"/>
            <ac:grpSpMk id="27" creationId="{FA5A19BA-0919-978A-8D49-7785F2E263E7}"/>
          </ac:grpSpMkLst>
        </pc:grpChg>
        <pc:grpChg chg="mod">
          <ac:chgData name="Niki Frazier" userId="4d4e6bde-1a31-4d0d-adf7-fda6c89226b6" providerId="ADAL" clId="{C3FA005B-78FF-4F13-BCBA-D5B33D49E7C6}" dt="2025-05-20T18:58:31.562" v="280" actId="408"/>
          <ac:grpSpMkLst>
            <pc:docMk/>
            <pc:sldMk cId="1934174213" sldId="4354"/>
            <ac:grpSpMk id="28" creationId="{5E5CFB45-A69B-EA50-3CB7-277CAC9A55CF}"/>
          </ac:grpSpMkLst>
        </pc:grpChg>
        <pc:cxnChg chg="mod">
          <ac:chgData name="Niki Frazier" userId="4d4e6bde-1a31-4d0d-adf7-fda6c89226b6" providerId="ADAL" clId="{C3FA005B-78FF-4F13-BCBA-D5B33D49E7C6}" dt="2025-05-20T18:58:41.757" v="295" actId="1038"/>
          <ac:cxnSpMkLst>
            <pc:docMk/>
            <pc:sldMk cId="1934174213" sldId="4354"/>
            <ac:cxnSpMk id="7" creationId="{44787C0C-8649-5D9F-D4B9-00089ED48FE3}"/>
          </ac:cxnSpMkLst>
        </pc:cxnChg>
        <pc:cxnChg chg="mod">
          <ac:chgData name="Niki Frazier" userId="4d4e6bde-1a31-4d0d-adf7-fda6c89226b6" providerId="ADAL" clId="{C3FA005B-78FF-4F13-BCBA-D5B33D49E7C6}" dt="2025-05-20T18:58:41.757" v="295" actId="1038"/>
          <ac:cxnSpMkLst>
            <pc:docMk/>
            <pc:sldMk cId="1934174213" sldId="4354"/>
            <ac:cxnSpMk id="9" creationId="{CE119277-9A5A-3796-E46D-7CEBDDE68E5E}"/>
          </ac:cxnSpMkLst>
        </pc:cxnChg>
      </pc:sldChg>
      <pc:sldChg chg="del">
        <pc:chgData name="Niki Frazier" userId="4d4e6bde-1a31-4d0d-adf7-fda6c89226b6" providerId="ADAL" clId="{C3FA005B-78FF-4F13-BCBA-D5B33D49E7C6}" dt="2025-05-20T17:31:36.820" v="2" actId="47"/>
        <pc:sldMkLst>
          <pc:docMk/>
          <pc:sldMk cId="3662200102" sldId="4355"/>
        </pc:sldMkLst>
      </pc:sldChg>
      <pc:sldChg chg="del">
        <pc:chgData name="Niki Frazier" userId="4d4e6bde-1a31-4d0d-adf7-fda6c89226b6" providerId="ADAL" clId="{C3FA005B-78FF-4F13-BCBA-D5B33D49E7C6}" dt="2025-05-20T17:31:36.820" v="2" actId="47"/>
        <pc:sldMkLst>
          <pc:docMk/>
          <pc:sldMk cId="2243588713" sldId="4356"/>
        </pc:sldMkLst>
      </pc:sldChg>
      <pc:sldChg chg="del">
        <pc:chgData name="Niki Frazier" userId="4d4e6bde-1a31-4d0d-adf7-fda6c89226b6" providerId="ADAL" clId="{C3FA005B-78FF-4F13-BCBA-D5B33D49E7C6}" dt="2025-05-20T17:31:36.820" v="2" actId="47"/>
        <pc:sldMkLst>
          <pc:docMk/>
          <pc:sldMk cId="2260785804" sldId="4357"/>
        </pc:sldMkLst>
      </pc:sldChg>
      <pc:sldChg chg="del">
        <pc:chgData name="Niki Frazier" userId="4d4e6bde-1a31-4d0d-adf7-fda6c89226b6" providerId="ADAL" clId="{C3FA005B-78FF-4F13-BCBA-D5B33D49E7C6}" dt="2025-05-20T17:31:36.820" v="2" actId="47"/>
        <pc:sldMkLst>
          <pc:docMk/>
          <pc:sldMk cId="2662430622" sldId="4358"/>
        </pc:sldMkLst>
      </pc:sldChg>
      <pc:sldChg chg="modSp mod">
        <pc:chgData name="Niki Frazier" userId="4d4e6bde-1a31-4d0d-adf7-fda6c89226b6" providerId="ADAL" clId="{C3FA005B-78FF-4F13-BCBA-D5B33D49E7C6}" dt="2025-05-20T20:15:24.059" v="344" actId="6549"/>
        <pc:sldMkLst>
          <pc:docMk/>
          <pc:sldMk cId="3527972215" sldId="4359"/>
        </pc:sldMkLst>
        <pc:spChg chg="mod">
          <ac:chgData name="Niki Frazier" userId="4d4e6bde-1a31-4d0d-adf7-fda6c89226b6" providerId="ADAL" clId="{C3FA005B-78FF-4F13-BCBA-D5B33D49E7C6}" dt="2025-05-20T20:06:11.515" v="329" actId="2711"/>
          <ac:spMkLst>
            <pc:docMk/>
            <pc:sldMk cId="3527972215" sldId="4359"/>
            <ac:spMk id="2" creationId="{69E79DA0-768D-DCB8-A741-0AE722F5ED8A}"/>
          </ac:spMkLst>
        </pc:spChg>
        <pc:spChg chg="mod">
          <ac:chgData name="Niki Frazier" userId="4d4e6bde-1a31-4d0d-adf7-fda6c89226b6" providerId="ADAL" clId="{C3FA005B-78FF-4F13-BCBA-D5B33D49E7C6}" dt="2025-05-20T20:15:24.059" v="344" actId="6549"/>
          <ac:spMkLst>
            <pc:docMk/>
            <pc:sldMk cId="3527972215" sldId="4359"/>
            <ac:spMk id="3" creationId="{13C215EB-5659-31BE-CE13-E65E9C3460D1}"/>
          </ac:spMkLst>
        </pc:spChg>
      </pc:sldChg>
      <pc:sldChg chg="modSp mod">
        <pc:chgData name="Niki Frazier" userId="4d4e6bde-1a31-4d0d-adf7-fda6c89226b6" providerId="ADAL" clId="{C3FA005B-78FF-4F13-BCBA-D5B33D49E7C6}" dt="2025-05-20T20:06:38.100" v="334" actId="2711"/>
        <pc:sldMkLst>
          <pc:docMk/>
          <pc:sldMk cId="3811971752" sldId="4361"/>
        </pc:sldMkLst>
        <pc:spChg chg="mod">
          <ac:chgData name="Niki Frazier" userId="4d4e6bde-1a31-4d0d-adf7-fda6c89226b6" providerId="ADAL" clId="{C3FA005B-78FF-4F13-BCBA-D5B33D49E7C6}" dt="2025-05-20T20:06:38.100" v="334" actId="2711"/>
          <ac:spMkLst>
            <pc:docMk/>
            <pc:sldMk cId="3811971752" sldId="4361"/>
            <ac:spMk id="3" creationId="{1CCD83DE-CB8B-FEEC-A3E0-9393ADF2D2E5}"/>
          </ac:spMkLst>
        </pc:spChg>
      </pc:sldChg>
      <pc:sldChg chg="del">
        <pc:chgData name="Niki Frazier" userId="4d4e6bde-1a31-4d0d-adf7-fda6c89226b6" providerId="ADAL" clId="{C3FA005B-78FF-4F13-BCBA-D5B33D49E7C6}" dt="2025-05-20T15:33:53.464" v="0" actId="47"/>
        <pc:sldMkLst>
          <pc:docMk/>
          <pc:sldMk cId="2104597587" sldId="4440"/>
        </pc:sldMkLst>
      </pc:sldChg>
      <pc:sldChg chg="del">
        <pc:chgData name="Niki Frazier" userId="4d4e6bde-1a31-4d0d-adf7-fda6c89226b6" providerId="ADAL" clId="{C3FA005B-78FF-4F13-BCBA-D5B33D49E7C6}" dt="2025-05-20T15:33:54.519" v="1" actId="47"/>
        <pc:sldMkLst>
          <pc:docMk/>
          <pc:sldMk cId="1138188863" sldId="4441"/>
        </pc:sldMkLst>
      </pc:sldChg>
      <pc:sldChg chg="modSp mod">
        <pc:chgData name="Niki Frazier" userId="4d4e6bde-1a31-4d0d-adf7-fda6c89226b6" providerId="ADAL" clId="{C3FA005B-78FF-4F13-BCBA-D5B33D49E7C6}" dt="2025-05-20T18:32:49.970" v="97" actId="554"/>
        <pc:sldMkLst>
          <pc:docMk/>
          <pc:sldMk cId="402935513" sldId="4442"/>
        </pc:sldMkLst>
        <pc:spChg chg="mod">
          <ac:chgData name="Niki Frazier" userId="4d4e6bde-1a31-4d0d-adf7-fda6c89226b6" providerId="ADAL" clId="{C3FA005B-78FF-4F13-BCBA-D5B33D49E7C6}" dt="2025-05-20T18:32:49.970" v="97" actId="554"/>
          <ac:spMkLst>
            <pc:docMk/>
            <pc:sldMk cId="402935513" sldId="4442"/>
            <ac:spMk id="9" creationId="{4783ABDF-3638-DEFA-8882-0A7EB204AC7B}"/>
          </ac:spMkLst>
        </pc:spChg>
        <pc:spChg chg="mod">
          <ac:chgData name="Niki Frazier" userId="4d4e6bde-1a31-4d0d-adf7-fda6c89226b6" providerId="ADAL" clId="{C3FA005B-78FF-4F13-BCBA-D5B33D49E7C6}" dt="2025-05-20T18:32:49.970" v="97" actId="554"/>
          <ac:spMkLst>
            <pc:docMk/>
            <pc:sldMk cId="402935513" sldId="4442"/>
            <ac:spMk id="16" creationId="{75C6F02C-1AF5-6A12-6861-FF7F595EADA9}"/>
          </ac:spMkLst>
        </pc:spChg>
        <pc:spChg chg="mod">
          <ac:chgData name="Niki Frazier" userId="4d4e6bde-1a31-4d0d-adf7-fda6c89226b6" providerId="ADAL" clId="{C3FA005B-78FF-4F13-BCBA-D5B33D49E7C6}" dt="2025-05-20T18:32:37.457" v="89" actId="1038"/>
          <ac:spMkLst>
            <pc:docMk/>
            <pc:sldMk cId="402935513" sldId="4442"/>
            <ac:spMk id="17" creationId="{178713B3-CB05-DCAE-D7F0-01E3D9D9251A}"/>
          </ac:spMkLst>
        </pc:spChg>
        <pc:spChg chg="mod">
          <ac:chgData name="Niki Frazier" userId="4d4e6bde-1a31-4d0d-adf7-fda6c89226b6" providerId="ADAL" clId="{C3FA005B-78FF-4F13-BCBA-D5B33D49E7C6}" dt="2025-05-20T18:32:37.457" v="89" actId="1038"/>
          <ac:spMkLst>
            <pc:docMk/>
            <pc:sldMk cId="402935513" sldId="4442"/>
            <ac:spMk id="19" creationId="{B428D79D-B6DB-F911-76E9-ED5925B6752E}"/>
          </ac:spMkLst>
        </pc:spChg>
        <pc:spChg chg="mod">
          <ac:chgData name="Niki Frazier" userId="4d4e6bde-1a31-4d0d-adf7-fda6c89226b6" providerId="ADAL" clId="{C3FA005B-78FF-4F13-BCBA-D5B33D49E7C6}" dt="2025-05-20T18:32:37.457" v="89" actId="1038"/>
          <ac:spMkLst>
            <pc:docMk/>
            <pc:sldMk cId="402935513" sldId="4442"/>
            <ac:spMk id="21" creationId="{9E255CC8-CA58-8B6A-1034-3D26EA96C530}"/>
          </ac:spMkLst>
        </pc:spChg>
        <pc:spChg chg="mod">
          <ac:chgData name="Niki Frazier" userId="4d4e6bde-1a31-4d0d-adf7-fda6c89226b6" providerId="ADAL" clId="{C3FA005B-78FF-4F13-BCBA-D5B33D49E7C6}" dt="2025-05-20T18:32:43.815" v="96" actId="1038"/>
          <ac:spMkLst>
            <pc:docMk/>
            <pc:sldMk cId="402935513" sldId="4442"/>
            <ac:spMk id="23" creationId="{C578A28A-BFC7-510E-4EB7-FDE043B5FE45}"/>
          </ac:spMkLst>
        </pc:spChg>
        <pc:spChg chg="mod">
          <ac:chgData name="Niki Frazier" userId="4d4e6bde-1a31-4d0d-adf7-fda6c89226b6" providerId="ADAL" clId="{C3FA005B-78FF-4F13-BCBA-D5B33D49E7C6}" dt="2025-05-20T18:32:43.815" v="96" actId="1038"/>
          <ac:spMkLst>
            <pc:docMk/>
            <pc:sldMk cId="402935513" sldId="4442"/>
            <ac:spMk id="24" creationId="{E678B3E2-C5EE-3B6E-E4FA-591265D445D6}"/>
          </ac:spMkLst>
        </pc:spChg>
        <pc:spChg chg="mod">
          <ac:chgData name="Niki Frazier" userId="4d4e6bde-1a31-4d0d-adf7-fda6c89226b6" providerId="ADAL" clId="{C3FA005B-78FF-4F13-BCBA-D5B33D49E7C6}" dt="2025-05-20T18:32:43.815" v="96" actId="1038"/>
          <ac:spMkLst>
            <pc:docMk/>
            <pc:sldMk cId="402935513" sldId="4442"/>
            <ac:spMk id="25" creationId="{51152F3E-21DD-1A11-8CF5-0074CEA881F0}"/>
          </ac:spMkLst>
        </pc:spChg>
        <pc:cxnChg chg="mod">
          <ac:chgData name="Niki Frazier" userId="4d4e6bde-1a31-4d0d-adf7-fda6c89226b6" providerId="ADAL" clId="{C3FA005B-78FF-4F13-BCBA-D5B33D49E7C6}" dt="2025-05-20T18:31:57.763" v="70"/>
          <ac:cxnSpMkLst>
            <pc:docMk/>
            <pc:sldMk cId="402935513" sldId="4442"/>
            <ac:cxnSpMk id="14" creationId="{BF7D3FED-DBC5-092C-DDAA-B39E8F5F39F7}"/>
          </ac:cxnSpMkLst>
        </pc:cxnChg>
        <pc:cxnChg chg="mod">
          <ac:chgData name="Niki Frazier" userId="4d4e6bde-1a31-4d0d-adf7-fda6c89226b6" providerId="ADAL" clId="{C3FA005B-78FF-4F13-BCBA-D5B33D49E7C6}" dt="2025-05-20T18:31:57.763" v="70"/>
          <ac:cxnSpMkLst>
            <pc:docMk/>
            <pc:sldMk cId="402935513" sldId="4442"/>
            <ac:cxnSpMk id="15" creationId="{E99D0A34-11CE-E1B6-706F-1F9777D604B7}"/>
          </ac:cxnSpMkLst>
        </pc:cxnChg>
      </pc:sldChg>
      <pc:sldChg chg="modSp mod">
        <pc:chgData name="Niki Frazier" userId="4d4e6bde-1a31-4d0d-adf7-fda6c89226b6" providerId="ADAL" clId="{C3FA005B-78FF-4F13-BCBA-D5B33D49E7C6}" dt="2025-05-20T20:06:33.003" v="333" actId="2711"/>
        <pc:sldMkLst>
          <pc:docMk/>
          <pc:sldMk cId="3030022257" sldId="4444"/>
        </pc:sldMkLst>
        <pc:spChg chg="mod">
          <ac:chgData name="Niki Frazier" userId="4d4e6bde-1a31-4d0d-adf7-fda6c89226b6" providerId="ADAL" clId="{C3FA005B-78FF-4F13-BCBA-D5B33D49E7C6}" dt="2025-05-20T20:06:33.003" v="333" actId="2711"/>
          <ac:spMkLst>
            <pc:docMk/>
            <pc:sldMk cId="3030022257" sldId="4444"/>
            <ac:spMk id="2" creationId="{69E79DA0-768D-DCB8-A741-0AE722F5ED8A}"/>
          </ac:spMkLst>
        </pc:spChg>
      </pc:sldChg>
      <pc:sldChg chg="modSp mod">
        <pc:chgData name="Niki Frazier" userId="4d4e6bde-1a31-4d0d-adf7-fda6c89226b6" providerId="ADAL" clId="{C3FA005B-78FF-4F13-BCBA-D5B33D49E7C6}" dt="2025-05-20T20:07:02.680" v="340" actId="14100"/>
        <pc:sldMkLst>
          <pc:docMk/>
          <pc:sldMk cId="3309099546" sldId="4517"/>
        </pc:sldMkLst>
        <pc:spChg chg="mod">
          <ac:chgData name="Niki Frazier" userId="4d4e6bde-1a31-4d0d-adf7-fda6c89226b6" providerId="ADAL" clId="{C3FA005B-78FF-4F13-BCBA-D5B33D49E7C6}" dt="2025-05-20T20:06:59.078" v="339" actId="14100"/>
          <ac:spMkLst>
            <pc:docMk/>
            <pc:sldMk cId="3309099546" sldId="4517"/>
            <ac:spMk id="2" creationId="{69E79DA0-768D-DCB8-A741-0AE722F5ED8A}"/>
          </ac:spMkLst>
        </pc:spChg>
        <pc:spChg chg="mod">
          <ac:chgData name="Niki Frazier" userId="4d4e6bde-1a31-4d0d-adf7-fda6c89226b6" providerId="ADAL" clId="{C3FA005B-78FF-4F13-BCBA-D5B33D49E7C6}" dt="2025-05-20T20:06:51.544" v="337" actId="14100"/>
          <ac:spMkLst>
            <pc:docMk/>
            <pc:sldMk cId="3309099546" sldId="4517"/>
            <ac:spMk id="3" creationId="{2029CB7B-7A5B-80E6-8FA9-DAC91CA8209F}"/>
          </ac:spMkLst>
        </pc:spChg>
        <pc:spChg chg="mod">
          <ac:chgData name="Niki Frazier" userId="4d4e6bde-1a31-4d0d-adf7-fda6c89226b6" providerId="ADAL" clId="{C3FA005B-78FF-4F13-BCBA-D5B33D49E7C6}" dt="2025-05-20T20:07:02.680" v="340" actId="14100"/>
          <ac:spMkLst>
            <pc:docMk/>
            <pc:sldMk cId="3309099546" sldId="4517"/>
            <ac:spMk id="4" creationId="{0F900771-CE9A-5CF1-197A-91944B78C868}"/>
          </ac:spMkLst>
        </pc:spChg>
      </pc:sldChg>
      <pc:sldChg chg="add del">
        <pc:chgData name="Niki Frazier" userId="4d4e6bde-1a31-4d0d-adf7-fda6c89226b6" providerId="ADAL" clId="{C3FA005B-78FF-4F13-BCBA-D5B33D49E7C6}" dt="2025-05-20T17:33:06.253" v="5"/>
        <pc:sldMkLst>
          <pc:docMk/>
          <pc:sldMk cId="734714035" sldId="4518"/>
        </pc:sldMkLst>
      </pc:sldChg>
      <pc:sldChg chg="add del">
        <pc:chgData name="Niki Frazier" userId="4d4e6bde-1a31-4d0d-adf7-fda6c89226b6" providerId="ADAL" clId="{C3FA005B-78FF-4F13-BCBA-D5B33D49E7C6}" dt="2025-05-20T18:59:57.381" v="313" actId="47"/>
        <pc:sldMkLst>
          <pc:docMk/>
          <pc:sldMk cId="2470023267" sldId="4518"/>
        </pc:sldMkLst>
      </pc:sldChg>
      <pc:sldChg chg="add del">
        <pc:chgData name="Niki Frazier" userId="4d4e6bde-1a31-4d0d-adf7-fda6c89226b6" providerId="ADAL" clId="{C3FA005B-78FF-4F13-BCBA-D5B33D49E7C6}" dt="2025-05-20T17:33:06.253" v="5"/>
        <pc:sldMkLst>
          <pc:docMk/>
          <pc:sldMk cId="1518674018" sldId="4519"/>
        </pc:sldMkLst>
      </pc:sldChg>
      <pc:sldChg chg="new del">
        <pc:chgData name="Niki Frazier" userId="4d4e6bde-1a31-4d0d-adf7-fda6c89226b6" providerId="ADAL" clId="{C3FA005B-78FF-4F13-BCBA-D5B33D49E7C6}" dt="2025-05-20T18:30:07.321" v="10" actId="47"/>
        <pc:sldMkLst>
          <pc:docMk/>
          <pc:sldMk cId="2505390404" sldId="4519"/>
        </pc:sldMkLst>
      </pc:sldChg>
      <pc:sldChg chg="add del">
        <pc:chgData name="Niki Frazier" userId="4d4e6bde-1a31-4d0d-adf7-fda6c89226b6" providerId="ADAL" clId="{C3FA005B-78FF-4F13-BCBA-D5B33D49E7C6}" dt="2025-05-20T17:33:06.253" v="5"/>
        <pc:sldMkLst>
          <pc:docMk/>
          <pc:sldMk cId="1963444226" sldId="4520"/>
        </pc:sldMkLst>
      </pc:sldChg>
      <pc:sldChg chg="add del">
        <pc:chgData name="Niki Frazier" userId="4d4e6bde-1a31-4d0d-adf7-fda6c89226b6" providerId="ADAL" clId="{C3FA005B-78FF-4F13-BCBA-D5B33D49E7C6}" dt="2025-05-20T17:33:06.253" v="5"/>
        <pc:sldMkLst>
          <pc:docMk/>
          <pc:sldMk cId="3634160447" sldId="4521"/>
        </pc:sldMkLst>
      </pc:sldChg>
      <pc:sldChg chg="modSp add mod">
        <pc:chgData name="Niki Frazier" userId="4d4e6bde-1a31-4d0d-adf7-fda6c89226b6" providerId="ADAL" clId="{C3FA005B-78FF-4F13-BCBA-D5B33D49E7C6}" dt="2025-05-20T18:30:55.242" v="38" actId="20577"/>
        <pc:sldMkLst>
          <pc:docMk/>
          <pc:sldMk cId="3816225251" sldId="7812"/>
        </pc:sldMkLst>
        <pc:spChg chg="mod">
          <ac:chgData name="Niki Frazier" userId="4d4e6bde-1a31-4d0d-adf7-fda6c89226b6" providerId="ADAL" clId="{C3FA005B-78FF-4F13-BCBA-D5B33D49E7C6}" dt="2025-05-20T18:30:55.242" v="38" actId="20577"/>
          <ac:spMkLst>
            <pc:docMk/>
            <pc:sldMk cId="3816225251" sldId="7812"/>
            <ac:spMk id="2" creationId="{081B4F98-2D6A-CE10-542F-9BD7F412D38F}"/>
          </ac:spMkLst>
        </pc:spChg>
      </pc:sldChg>
      <pc:sldChg chg="modSp add mod">
        <pc:chgData name="Niki Frazier" userId="4d4e6bde-1a31-4d0d-adf7-fda6c89226b6" providerId="ADAL" clId="{C3FA005B-78FF-4F13-BCBA-D5B33D49E7C6}" dt="2025-05-20T18:31:33.685" v="66" actId="20577"/>
        <pc:sldMkLst>
          <pc:docMk/>
          <pc:sldMk cId="344828191" sldId="7813"/>
        </pc:sldMkLst>
        <pc:spChg chg="mod">
          <ac:chgData name="Niki Frazier" userId="4d4e6bde-1a31-4d0d-adf7-fda6c89226b6" providerId="ADAL" clId="{C3FA005B-78FF-4F13-BCBA-D5B33D49E7C6}" dt="2025-05-20T18:31:21.907" v="55" actId="20577"/>
          <ac:spMkLst>
            <pc:docMk/>
            <pc:sldMk cId="344828191" sldId="7813"/>
            <ac:spMk id="2" creationId="{E629B6AB-1651-DF49-881D-CFACC6E825C0}"/>
          </ac:spMkLst>
        </pc:spChg>
        <pc:spChg chg="mod">
          <ac:chgData name="Niki Frazier" userId="4d4e6bde-1a31-4d0d-adf7-fda6c89226b6" providerId="ADAL" clId="{C3FA005B-78FF-4F13-BCBA-D5B33D49E7C6}" dt="2025-05-20T18:31:33.685" v="66" actId="20577"/>
          <ac:spMkLst>
            <pc:docMk/>
            <pc:sldMk cId="344828191" sldId="7813"/>
            <ac:spMk id="8" creationId="{D46F73E1-C867-4BCD-9CE4-A85E94402DF9}"/>
          </ac:spMkLst>
        </pc:spChg>
      </pc:sldChg>
      <pc:sldChg chg="addSp delSp modSp new mod delAnim modAnim">
        <pc:chgData name="Niki Frazier" userId="4d4e6bde-1a31-4d0d-adf7-fda6c89226b6" providerId="ADAL" clId="{C3FA005B-78FF-4F13-BCBA-D5B33D49E7C6}" dt="2025-05-20T20:16:20.352" v="355" actId="6549"/>
        <pc:sldMkLst>
          <pc:docMk/>
          <pc:sldMk cId="3386580314" sldId="7814"/>
        </pc:sldMkLst>
        <pc:spChg chg="add mod">
          <ac:chgData name="Niki Frazier" userId="4d4e6bde-1a31-4d0d-adf7-fda6c89226b6" providerId="ADAL" clId="{C3FA005B-78FF-4F13-BCBA-D5B33D49E7C6}" dt="2025-05-20T18:40:34.328" v="162" actId="12788"/>
          <ac:spMkLst>
            <pc:docMk/>
            <pc:sldMk cId="3386580314" sldId="7814"/>
            <ac:spMk id="4" creationId="{29187A05-1E4F-F519-DF67-49C7E6AE2AC9}"/>
          </ac:spMkLst>
        </pc:spChg>
        <pc:spChg chg="add mod">
          <ac:chgData name="Niki Frazier" userId="4d4e6bde-1a31-4d0d-adf7-fda6c89226b6" providerId="ADAL" clId="{C3FA005B-78FF-4F13-BCBA-D5B33D49E7C6}" dt="2025-05-20T20:16:20.352" v="355" actId="6549"/>
          <ac:spMkLst>
            <pc:docMk/>
            <pc:sldMk cId="3386580314" sldId="7814"/>
            <ac:spMk id="5" creationId="{463186A1-9235-D253-8EB2-320837E37DF3}"/>
          </ac:spMkLst>
        </pc:spChg>
        <pc:spChg chg="add del mod">
          <ac:chgData name="Niki Frazier" userId="4d4e6bde-1a31-4d0d-adf7-fda6c89226b6" providerId="ADAL" clId="{C3FA005B-78FF-4F13-BCBA-D5B33D49E7C6}" dt="2025-05-20T18:39:43.061" v="124" actId="478"/>
          <ac:spMkLst>
            <pc:docMk/>
            <pc:sldMk cId="3386580314" sldId="7814"/>
            <ac:spMk id="6" creationId="{FC84ADF4-0F9A-55A6-82D2-57F521BE986E}"/>
          </ac:spMkLst>
        </pc:spChg>
        <pc:picChg chg="add mod modCrop">
          <ac:chgData name="Niki Frazier" userId="4d4e6bde-1a31-4d0d-adf7-fda6c89226b6" providerId="ADAL" clId="{C3FA005B-78FF-4F13-BCBA-D5B33D49E7C6}" dt="2025-05-20T18:38:12.726" v="103" actId="18131"/>
          <ac:picMkLst>
            <pc:docMk/>
            <pc:sldMk cId="3386580314" sldId="7814"/>
            <ac:picMk id="3" creationId="{120E8AF1-FF39-729B-6E65-84275EC1AF27}"/>
          </ac:picMkLst>
        </pc:picChg>
        <pc:cxnChg chg="add mod">
          <ac:chgData name="Niki Frazier" userId="4d4e6bde-1a31-4d0d-adf7-fda6c89226b6" providerId="ADAL" clId="{C3FA005B-78FF-4F13-BCBA-D5B33D49E7C6}" dt="2025-05-20T18:40:09.224" v="157" actId="14100"/>
          <ac:cxnSpMkLst>
            <pc:docMk/>
            <pc:sldMk cId="3386580314" sldId="7814"/>
            <ac:cxnSpMk id="7" creationId="{4FDB9E32-6F8D-DF8B-EB32-DFEF972F3845}"/>
          </ac:cxnSpMkLst>
        </pc:cxnChg>
      </pc:sldChg>
      <pc:sldChg chg="add ord">
        <pc:chgData name="Niki Frazier" userId="4d4e6bde-1a31-4d0d-adf7-fda6c89226b6" providerId="ADAL" clId="{C3FA005B-78FF-4F13-BCBA-D5B33D49E7C6}" dt="2025-05-20T18:59:55.213" v="312"/>
        <pc:sldMkLst>
          <pc:docMk/>
          <pc:sldMk cId="1457963452" sldId="7815"/>
        </pc:sldMkLst>
      </pc:sldChg>
      <pc:sldMasterChg chg="delSldLayout">
        <pc:chgData name="Niki Frazier" userId="4d4e6bde-1a31-4d0d-adf7-fda6c89226b6" providerId="ADAL" clId="{C3FA005B-78FF-4F13-BCBA-D5B33D49E7C6}" dt="2025-05-20T17:31:36.820" v="2" actId="47"/>
        <pc:sldMasterMkLst>
          <pc:docMk/>
          <pc:sldMasterMk cId="904892267" sldId="2147483717"/>
        </pc:sldMasterMkLst>
        <pc:sldLayoutChg chg="del">
          <pc:chgData name="Niki Frazier" userId="4d4e6bde-1a31-4d0d-adf7-fda6c89226b6" providerId="ADAL" clId="{C3FA005B-78FF-4F13-BCBA-D5B33D49E7C6}" dt="2025-05-20T17:31:36.820" v="2" actId="47"/>
          <pc:sldLayoutMkLst>
            <pc:docMk/>
            <pc:sldMasterMk cId="904892267" sldId="2147483717"/>
            <pc:sldLayoutMk cId="2003378043" sldId="2147483819"/>
          </pc:sldLayoutMkLst>
        </pc:sldLayoutChg>
      </pc:sldMasterChg>
      <pc:sldMasterChg chg="delSldLayout">
        <pc:chgData name="Niki Frazier" userId="4d4e6bde-1a31-4d0d-adf7-fda6c89226b6" providerId="ADAL" clId="{C3FA005B-78FF-4F13-BCBA-D5B33D49E7C6}" dt="2025-05-20T18:31:36.370" v="67" actId="47"/>
        <pc:sldMasterMkLst>
          <pc:docMk/>
          <pc:sldMasterMk cId="431606385" sldId="2147483812"/>
        </pc:sldMasterMkLst>
        <pc:sldLayoutChg chg="del">
          <pc:chgData name="Niki Frazier" userId="4d4e6bde-1a31-4d0d-adf7-fda6c89226b6" providerId="ADAL" clId="{C3FA005B-78FF-4F13-BCBA-D5B33D49E7C6}" dt="2025-05-20T18:31:36.370" v="67" actId="47"/>
          <pc:sldLayoutMkLst>
            <pc:docMk/>
            <pc:sldMasterMk cId="431606385" sldId="2147483812"/>
            <pc:sldLayoutMk cId="1280922781" sldId="2147483818"/>
          </pc:sldLayoutMkLst>
        </pc:sldLayoutChg>
      </pc:sldMasterChg>
    </pc:docChg>
  </pc:docChgLst>
  <pc:docChgLst>
    <pc:chgData name="Niki Frazier" userId="4d4e6bde-1a31-4d0d-adf7-fda6c89226b6" providerId="ADAL" clId="{1505430F-352F-4A2F-9141-AEAC0FC989C3}"/>
    <pc:docChg chg="custSel addSld delSld modSld">
      <pc:chgData name="Niki Frazier" userId="4d4e6bde-1a31-4d0d-adf7-fda6c89226b6" providerId="ADAL" clId="{1505430F-352F-4A2F-9141-AEAC0FC989C3}" dt="2024-09-16T18:06:39.483" v="4" actId="6549"/>
      <pc:docMkLst>
        <pc:docMk/>
      </pc:docMkLst>
      <pc:sldChg chg="addSp delSp modSp mod">
        <pc:chgData name="Niki Frazier" userId="4d4e6bde-1a31-4d0d-adf7-fda6c89226b6" providerId="ADAL" clId="{1505430F-352F-4A2F-9141-AEAC0FC989C3}" dt="2024-09-16T18:06:39.483" v="4" actId="6549"/>
        <pc:sldMkLst>
          <pc:docMk/>
          <pc:sldMk cId="2452365811" sldId="4336"/>
        </pc:sldMkLst>
      </pc:sldChg>
      <pc:sldChg chg="add">
        <pc:chgData name="Niki Frazier" userId="4d4e6bde-1a31-4d0d-adf7-fda6c89226b6" providerId="ADAL" clId="{1505430F-352F-4A2F-9141-AEAC0FC989C3}" dt="2024-09-16T18:06:33.700" v="1"/>
        <pc:sldMkLst>
          <pc:docMk/>
          <pc:sldMk cId="2104597587" sldId="4440"/>
        </pc:sldMkLst>
      </pc:sldChg>
      <pc:sldChg chg="del">
        <pc:chgData name="Niki Frazier" userId="4d4e6bde-1a31-4d0d-adf7-fda6c89226b6" providerId="ADAL" clId="{1505430F-352F-4A2F-9141-AEAC0FC989C3}" dt="2024-09-16T18:06:30.065" v="0" actId="47"/>
        <pc:sldMkLst>
          <pc:docMk/>
          <pc:sldMk cId="2104597587" sldId="4441"/>
        </pc:sldMkLst>
      </pc:sldChg>
    </pc:docChg>
  </pc:docChgLst>
  <pc:docChgLst>
    <pc:chgData name="Niki Frazier" userId="4d4e6bde-1a31-4d0d-adf7-fda6c89226b6" providerId="ADAL" clId="{CA6B8A64-8AF0-48C1-8468-CBFC9AB87602}"/>
    <pc:docChg chg="delSld">
      <pc:chgData name="Niki Frazier" userId="4d4e6bde-1a31-4d0d-adf7-fda6c89226b6" providerId="ADAL" clId="{CA6B8A64-8AF0-48C1-8468-CBFC9AB87602}" dt="2024-03-13T19:16:09.845" v="0" actId="47"/>
      <pc:docMkLst>
        <pc:docMk/>
      </pc:docMkLst>
      <pc:sldChg chg="del">
        <pc:chgData name="Niki Frazier" userId="4d4e6bde-1a31-4d0d-adf7-fda6c89226b6" providerId="ADAL" clId="{CA6B8A64-8AF0-48C1-8468-CBFC9AB87602}" dt="2024-03-13T19:16:09.845" v="0" actId="47"/>
        <pc:sldMkLst>
          <pc:docMk/>
          <pc:sldMk cId="2545382046" sldId="443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B86DF-4A87-4974-AEA4-69F3FC5A1B54}" type="datetimeFigureOut">
              <a:rPr lang="en-US" smtClean="0"/>
              <a:t>7/10/2025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FC779-F4E9-4438-8C57-2FA981481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07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8FC779-F4E9-4438-8C57-2FA9814818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941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6E45D-2BD6-BF1F-4422-6AB09FF53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15EF2-A549-0EBE-4FCF-0065BDE78E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EEE926-6449-6A65-F7CD-4C48E6EB1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X minutes</a:t>
            </a:r>
          </a:p>
          <a:p>
            <a:endParaRPr lang="en-U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3ACA15-A160-014A-7474-0DE9BB72AB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8FC779-F4E9-4438-8C57-2FA9814818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610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FC779-F4E9-4438-8C57-2FA9814818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38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FC779-F4E9-4438-8C57-2FA9814818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55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D3880-9BC8-BD84-E902-DF89F43D2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D96CA7-074D-FE21-53D5-2C4D730F5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306848-EA84-16CB-8578-456FEE563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D6C4D-3BC1-B28D-D1C4-8284E0A36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FC779-F4E9-4438-8C57-2FA9814818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36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https://youtu.be/b4RvMo-RjxY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FC779-F4E9-4438-8C57-2FA9814818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41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FC779-F4E9-4438-8C57-2FA9814818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94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https://www.youtube.com/shorts/pLllc6pBv70?feature=share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8FC779-F4E9-4438-8C57-2FA9814818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30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hyperlink" Target="https://www.bailsllc.com/" TargetMode="External"/><Relationship Id="rId7" Type="http://schemas.openxmlformats.org/officeDocument/2006/relationships/hyperlink" Target="https://www.tasmanglobal.com/" TargetMode="External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44.png"/><Relationship Id="rId5" Type="http://schemas.openxmlformats.org/officeDocument/2006/relationships/hyperlink" Target="https://www.healthtech.ca/" TargetMode="External"/><Relationship Id="rId10" Type="http://schemas.openxmlformats.org/officeDocument/2006/relationships/image" Target="../media/image46.png"/><Relationship Id="rId4" Type="http://schemas.openxmlformats.org/officeDocument/2006/relationships/image" Target="../media/image43.jpeg"/><Relationship Id="rId9" Type="http://schemas.openxmlformats.org/officeDocument/2006/relationships/hyperlink" Target="http://www.nordicglobal.com/" TargetMode="Externa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7FA3469-31E5-498C-B199-BF9F200EC6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699967" y="2802124"/>
            <a:ext cx="5020749" cy="1431433"/>
            <a:chOff x="13027025" y="3148013"/>
            <a:chExt cx="4827588" cy="1376363"/>
          </a:xfrm>
          <a:solidFill>
            <a:schemeClr val="bg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4E1B18C-72CB-404B-B30D-F994D8F18F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027025" y="4284663"/>
              <a:ext cx="4765675" cy="239713"/>
            </a:xfrm>
            <a:custGeom>
              <a:avLst/>
              <a:gdLst>
                <a:gd name="T0" fmla="*/ 4107 w 4139"/>
                <a:gd name="T1" fmla="*/ 127 h 208"/>
                <a:gd name="T2" fmla="*/ 4066 w 4139"/>
                <a:gd name="T3" fmla="*/ 180 h 208"/>
                <a:gd name="T4" fmla="*/ 4015 w 4139"/>
                <a:gd name="T5" fmla="*/ 163 h 208"/>
                <a:gd name="T6" fmla="*/ 3949 w 4139"/>
                <a:gd name="T7" fmla="*/ 83 h 208"/>
                <a:gd name="T8" fmla="*/ 3884 w 4139"/>
                <a:gd name="T9" fmla="*/ 48 h 208"/>
                <a:gd name="T10" fmla="*/ 3828 w 4139"/>
                <a:gd name="T11" fmla="*/ 161 h 208"/>
                <a:gd name="T12" fmla="*/ 3773 w 4139"/>
                <a:gd name="T13" fmla="*/ 16 h 208"/>
                <a:gd name="T14" fmla="*/ 3706 w 4139"/>
                <a:gd name="T15" fmla="*/ 16 h 208"/>
                <a:gd name="T16" fmla="*/ 3607 w 4139"/>
                <a:gd name="T17" fmla="*/ 108 h 208"/>
                <a:gd name="T18" fmla="*/ 3678 w 4139"/>
                <a:gd name="T19" fmla="*/ 163 h 208"/>
                <a:gd name="T20" fmla="*/ 3550 w 4139"/>
                <a:gd name="T21" fmla="*/ 64 h 208"/>
                <a:gd name="T22" fmla="*/ 3481 w 4139"/>
                <a:gd name="T23" fmla="*/ 126 h 208"/>
                <a:gd name="T24" fmla="*/ 3371 w 4139"/>
                <a:gd name="T25" fmla="*/ 48 h 208"/>
                <a:gd name="T26" fmla="*/ 3442 w 4139"/>
                <a:gd name="T27" fmla="*/ 163 h 208"/>
                <a:gd name="T28" fmla="*/ 3302 w 4139"/>
                <a:gd name="T29" fmla="*/ 150 h 208"/>
                <a:gd name="T30" fmla="*/ 3169 w 4139"/>
                <a:gd name="T31" fmla="*/ 112 h 208"/>
                <a:gd name="T32" fmla="*/ 3169 w 4139"/>
                <a:gd name="T33" fmla="*/ 55 h 208"/>
                <a:gd name="T34" fmla="*/ 3111 w 4139"/>
                <a:gd name="T35" fmla="*/ 158 h 208"/>
                <a:gd name="T36" fmla="*/ 2892 w 4139"/>
                <a:gd name="T37" fmla="*/ 48 h 208"/>
                <a:gd name="T38" fmla="*/ 2840 w 4139"/>
                <a:gd name="T39" fmla="*/ 80 h 208"/>
                <a:gd name="T40" fmla="*/ 2821 w 4139"/>
                <a:gd name="T41" fmla="*/ 166 h 208"/>
                <a:gd name="T42" fmla="*/ 2877 w 4139"/>
                <a:gd name="T43" fmla="*/ 48 h 208"/>
                <a:gd name="T44" fmla="*/ 2704 w 4139"/>
                <a:gd name="T45" fmla="*/ 134 h 208"/>
                <a:gd name="T46" fmla="*/ 2743 w 4139"/>
                <a:gd name="T47" fmla="*/ 150 h 208"/>
                <a:gd name="T48" fmla="*/ 2535 w 4139"/>
                <a:gd name="T49" fmla="*/ 85 h 208"/>
                <a:gd name="T50" fmla="*/ 2466 w 4139"/>
                <a:gd name="T51" fmla="*/ 106 h 208"/>
                <a:gd name="T52" fmla="*/ 2342 w 4139"/>
                <a:gd name="T53" fmla="*/ 48 h 208"/>
                <a:gd name="T54" fmla="*/ 2245 w 4139"/>
                <a:gd name="T55" fmla="*/ 163 h 208"/>
                <a:gd name="T56" fmla="*/ 2245 w 4139"/>
                <a:gd name="T57" fmla="*/ 59 h 208"/>
                <a:gd name="T58" fmla="*/ 2125 w 4139"/>
                <a:gd name="T59" fmla="*/ 85 h 208"/>
                <a:gd name="T60" fmla="*/ 2003 w 4139"/>
                <a:gd name="T61" fmla="*/ 78 h 208"/>
                <a:gd name="T62" fmla="*/ 2070 w 4139"/>
                <a:gd name="T63" fmla="*/ 117 h 208"/>
                <a:gd name="T64" fmla="*/ 1972 w 4139"/>
                <a:gd name="T65" fmla="*/ 5 h 208"/>
                <a:gd name="T66" fmla="*/ 1723 w 4139"/>
                <a:gd name="T67" fmla="*/ 77 h 208"/>
                <a:gd name="T68" fmla="*/ 1741 w 4139"/>
                <a:gd name="T69" fmla="*/ 57 h 208"/>
                <a:gd name="T70" fmla="*/ 1610 w 4139"/>
                <a:gd name="T71" fmla="*/ 45 h 208"/>
                <a:gd name="T72" fmla="*/ 1617 w 4139"/>
                <a:gd name="T73" fmla="*/ 103 h 208"/>
                <a:gd name="T74" fmla="*/ 1521 w 4139"/>
                <a:gd name="T75" fmla="*/ 90 h 208"/>
                <a:gd name="T76" fmla="*/ 1417 w 4139"/>
                <a:gd name="T77" fmla="*/ 128 h 208"/>
                <a:gd name="T78" fmla="*/ 1313 w 4139"/>
                <a:gd name="T79" fmla="*/ 101 h 208"/>
                <a:gd name="T80" fmla="*/ 1275 w 4139"/>
                <a:gd name="T81" fmla="*/ 163 h 208"/>
                <a:gd name="T82" fmla="*/ 1196 w 4139"/>
                <a:gd name="T83" fmla="*/ 0 h 208"/>
                <a:gd name="T84" fmla="*/ 1130 w 4139"/>
                <a:gd name="T85" fmla="*/ 0 h 208"/>
                <a:gd name="T86" fmla="*/ 1071 w 4139"/>
                <a:gd name="T87" fmla="*/ 163 h 208"/>
                <a:gd name="T88" fmla="*/ 981 w 4139"/>
                <a:gd name="T89" fmla="*/ 101 h 208"/>
                <a:gd name="T90" fmla="*/ 879 w 4139"/>
                <a:gd name="T91" fmla="*/ 92 h 208"/>
                <a:gd name="T92" fmla="*/ 901 w 4139"/>
                <a:gd name="T93" fmla="*/ 45 h 208"/>
                <a:gd name="T94" fmla="*/ 728 w 4139"/>
                <a:gd name="T95" fmla="*/ 66 h 208"/>
                <a:gd name="T96" fmla="*/ 614 w 4139"/>
                <a:gd name="T97" fmla="*/ 0 h 208"/>
                <a:gd name="T98" fmla="*/ 555 w 4139"/>
                <a:gd name="T99" fmla="*/ 163 h 208"/>
                <a:gd name="T100" fmla="*/ 465 w 4139"/>
                <a:gd name="T101" fmla="*/ 101 h 208"/>
                <a:gd name="T102" fmla="*/ 398 w 4139"/>
                <a:gd name="T103" fmla="*/ 84 h 208"/>
                <a:gd name="T104" fmla="*/ 365 w 4139"/>
                <a:gd name="T105" fmla="*/ 0 h 208"/>
                <a:gd name="T106" fmla="*/ 258 w 4139"/>
                <a:gd name="T107" fmla="*/ 77 h 208"/>
                <a:gd name="T108" fmla="*/ 219 w 4139"/>
                <a:gd name="T109" fmla="*/ 61 h 208"/>
                <a:gd name="T110" fmla="*/ 112 w 4139"/>
                <a:gd name="T111" fmla="*/ 149 h 208"/>
                <a:gd name="T112" fmla="*/ 35 w 4139"/>
                <a:gd name="T113" fmla="*/ 84 h 208"/>
                <a:gd name="T114" fmla="*/ 4 w 4139"/>
                <a:gd name="T115" fmla="*/ 5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139" h="208">
                  <a:moveTo>
                    <a:pt x="4089" y="134"/>
                  </a:moveTo>
                  <a:cubicBezTo>
                    <a:pt x="4075" y="134"/>
                    <a:pt x="4068" y="125"/>
                    <a:pt x="4068" y="106"/>
                  </a:cubicBezTo>
                  <a:cubicBezTo>
                    <a:pt x="4068" y="96"/>
                    <a:pt x="4070" y="89"/>
                    <a:pt x="4074" y="84"/>
                  </a:cubicBezTo>
                  <a:cubicBezTo>
                    <a:pt x="4077" y="79"/>
                    <a:pt x="4082" y="77"/>
                    <a:pt x="4089" y="77"/>
                  </a:cubicBezTo>
                  <a:cubicBezTo>
                    <a:pt x="4091" y="77"/>
                    <a:pt x="4093" y="77"/>
                    <a:pt x="4095" y="77"/>
                  </a:cubicBezTo>
                  <a:cubicBezTo>
                    <a:pt x="4096" y="78"/>
                    <a:pt x="4098" y="78"/>
                    <a:pt x="4099" y="79"/>
                  </a:cubicBezTo>
                  <a:cubicBezTo>
                    <a:pt x="4101" y="79"/>
                    <a:pt x="4102" y="80"/>
                    <a:pt x="4102" y="80"/>
                  </a:cubicBezTo>
                  <a:cubicBezTo>
                    <a:pt x="4103" y="81"/>
                    <a:pt x="4104" y="82"/>
                    <a:pt x="4105" y="83"/>
                  </a:cubicBezTo>
                  <a:cubicBezTo>
                    <a:pt x="4106" y="84"/>
                    <a:pt x="4106" y="84"/>
                    <a:pt x="4107" y="84"/>
                  </a:cubicBezTo>
                  <a:cubicBezTo>
                    <a:pt x="4107" y="127"/>
                    <a:pt x="4107" y="127"/>
                    <a:pt x="4107" y="127"/>
                  </a:cubicBezTo>
                  <a:cubicBezTo>
                    <a:pt x="4102" y="132"/>
                    <a:pt x="4096" y="134"/>
                    <a:pt x="4089" y="134"/>
                  </a:cubicBezTo>
                  <a:moveTo>
                    <a:pt x="4107" y="53"/>
                  </a:moveTo>
                  <a:cubicBezTo>
                    <a:pt x="4101" y="48"/>
                    <a:pt x="4093" y="45"/>
                    <a:pt x="4084" y="45"/>
                  </a:cubicBezTo>
                  <a:cubicBezTo>
                    <a:pt x="4069" y="45"/>
                    <a:pt x="4058" y="51"/>
                    <a:pt x="4049" y="62"/>
                  </a:cubicBezTo>
                  <a:cubicBezTo>
                    <a:pt x="4040" y="73"/>
                    <a:pt x="4036" y="87"/>
                    <a:pt x="4036" y="106"/>
                  </a:cubicBezTo>
                  <a:cubicBezTo>
                    <a:pt x="4036" y="125"/>
                    <a:pt x="4040" y="140"/>
                    <a:pt x="4049" y="150"/>
                  </a:cubicBezTo>
                  <a:cubicBezTo>
                    <a:pt x="4057" y="161"/>
                    <a:pt x="4069" y="166"/>
                    <a:pt x="4084" y="166"/>
                  </a:cubicBezTo>
                  <a:cubicBezTo>
                    <a:pt x="4094" y="166"/>
                    <a:pt x="4101" y="164"/>
                    <a:pt x="4107" y="159"/>
                  </a:cubicBezTo>
                  <a:cubicBezTo>
                    <a:pt x="4106" y="167"/>
                    <a:pt x="4104" y="172"/>
                    <a:pt x="4098" y="175"/>
                  </a:cubicBezTo>
                  <a:cubicBezTo>
                    <a:pt x="4093" y="177"/>
                    <a:pt x="4082" y="179"/>
                    <a:pt x="4066" y="180"/>
                  </a:cubicBezTo>
                  <a:cubicBezTo>
                    <a:pt x="4085" y="208"/>
                    <a:pt x="4085" y="208"/>
                    <a:pt x="4085" y="208"/>
                  </a:cubicBezTo>
                  <a:cubicBezTo>
                    <a:pt x="4094" y="208"/>
                    <a:pt x="4102" y="206"/>
                    <a:pt x="4109" y="204"/>
                  </a:cubicBezTo>
                  <a:cubicBezTo>
                    <a:pt x="4115" y="202"/>
                    <a:pt x="4121" y="199"/>
                    <a:pt x="4125" y="196"/>
                  </a:cubicBezTo>
                  <a:cubicBezTo>
                    <a:pt x="4129" y="193"/>
                    <a:pt x="4132" y="188"/>
                    <a:pt x="4134" y="183"/>
                  </a:cubicBezTo>
                  <a:cubicBezTo>
                    <a:pt x="4136" y="177"/>
                    <a:pt x="4138" y="172"/>
                    <a:pt x="4138" y="166"/>
                  </a:cubicBezTo>
                  <a:cubicBezTo>
                    <a:pt x="4139" y="160"/>
                    <a:pt x="4139" y="152"/>
                    <a:pt x="4139" y="143"/>
                  </a:cubicBezTo>
                  <a:cubicBezTo>
                    <a:pt x="4139" y="48"/>
                    <a:pt x="4139" y="48"/>
                    <a:pt x="4139" y="48"/>
                  </a:cubicBezTo>
                  <a:cubicBezTo>
                    <a:pt x="4107" y="48"/>
                    <a:pt x="4107" y="48"/>
                    <a:pt x="4107" y="48"/>
                  </a:cubicBezTo>
                  <a:lnTo>
                    <a:pt x="4107" y="53"/>
                  </a:lnTo>
                  <a:close/>
                  <a:moveTo>
                    <a:pt x="4015" y="163"/>
                  </a:moveTo>
                  <a:cubicBezTo>
                    <a:pt x="4015" y="88"/>
                    <a:pt x="4015" y="88"/>
                    <a:pt x="4015" y="88"/>
                  </a:cubicBezTo>
                  <a:cubicBezTo>
                    <a:pt x="4015" y="73"/>
                    <a:pt x="4011" y="62"/>
                    <a:pt x="4003" y="55"/>
                  </a:cubicBezTo>
                  <a:cubicBezTo>
                    <a:pt x="3995" y="49"/>
                    <a:pt x="3986" y="45"/>
                    <a:pt x="3975" y="45"/>
                  </a:cubicBezTo>
                  <a:cubicBezTo>
                    <a:pt x="3962" y="45"/>
                    <a:pt x="3951" y="50"/>
                    <a:pt x="3944" y="59"/>
                  </a:cubicBezTo>
                  <a:cubicBezTo>
                    <a:pt x="3944" y="48"/>
                    <a:pt x="3944" y="48"/>
                    <a:pt x="3944" y="48"/>
                  </a:cubicBezTo>
                  <a:cubicBezTo>
                    <a:pt x="3911" y="48"/>
                    <a:pt x="3911" y="48"/>
                    <a:pt x="3911" y="48"/>
                  </a:cubicBezTo>
                  <a:cubicBezTo>
                    <a:pt x="3911" y="163"/>
                    <a:pt x="3911" y="163"/>
                    <a:pt x="3911" y="163"/>
                  </a:cubicBezTo>
                  <a:cubicBezTo>
                    <a:pt x="3944" y="163"/>
                    <a:pt x="3944" y="163"/>
                    <a:pt x="3944" y="163"/>
                  </a:cubicBezTo>
                  <a:cubicBezTo>
                    <a:pt x="3944" y="103"/>
                    <a:pt x="3944" y="103"/>
                    <a:pt x="3944" y="103"/>
                  </a:cubicBezTo>
                  <a:cubicBezTo>
                    <a:pt x="3944" y="94"/>
                    <a:pt x="3946" y="87"/>
                    <a:pt x="3949" y="83"/>
                  </a:cubicBezTo>
                  <a:cubicBezTo>
                    <a:pt x="3952" y="79"/>
                    <a:pt x="3957" y="77"/>
                    <a:pt x="3964" y="77"/>
                  </a:cubicBezTo>
                  <a:cubicBezTo>
                    <a:pt x="3971" y="77"/>
                    <a:pt x="3976" y="79"/>
                    <a:pt x="3978" y="83"/>
                  </a:cubicBezTo>
                  <a:cubicBezTo>
                    <a:pt x="3981" y="87"/>
                    <a:pt x="3983" y="94"/>
                    <a:pt x="3983" y="103"/>
                  </a:cubicBezTo>
                  <a:cubicBezTo>
                    <a:pt x="3983" y="163"/>
                    <a:pt x="3983" y="163"/>
                    <a:pt x="3983" y="163"/>
                  </a:cubicBezTo>
                  <a:lnTo>
                    <a:pt x="4015" y="163"/>
                  </a:lnTo>
                  <a:close/>
                  <a:moveTo>
                    <a:pt x="3884" y="48"/>
                  </a:moveTo>
                  <a:cubicBezTo>
                    <a:pt x="3851" y="48"/>
                    <a:pt x="3851" y="48"/>
                    <a:pt x="3851" y="48"/>
                  </a:cubicBezTo>
                  <a:cubicBezTo>
                    <a:pt x="3851" y="163"/>
                    <a:pt x="3851" y="163"/>
                    <a:pt x="3851" y="163"/>
                  </a:cubicBezTo>
                  <a:cubicBezTo>
                    <a:pt x="3884" y="163"/>
                    <a:pt x="3884" y="163"/>
                    <a:pt x="3884" y="163"/>
                  </a:cubicBezTo>
                  <a:lnTo>
                    <a:pt x="3884" y="48"/>
                  </a:lnTo>
                  <a:close/>
                  <a:moveTo>
                    <a:pt x="3881" y="31"/>
                  </a:moveTo>
                  <a:cubicBezTo>
                    <a:pt x="3885" y="28"/>
                    <a:pt x="3886" y="23"/>
                    <a:pt x="3886" y="18"/>
                  </a:cubicBezTo>
                  <a:cubicBezTo>
                    <a:pt x="3886" y="13"/>
                    <a:pt x="3885" y="9"/>
                    <a:pt x="3881" y="5"/>
                  </a:cubicBezTo>
                  <a:cubicBezTo>
                    <a:pt x="3877" y="1"/>
                    <a:pt x="3873" y="0"/>
                    <a:pt x="3868" y="0"/>
                  </a:cubicBezTo>
                  <a:cubicBezTo>
                    <a:pt x="3863" y="0"/>
                    <a:pt x="3858" y="1"/>
                    <a:pt x="3854" y="5"/>
                  </a:cubicBezTo>
                  <a:cubicBezTo>
                    <a:pt x="3851" y="9"/>
                    <a:pt x="3849" y="13"/>
                    <a:pt x="3849" y="18"/>
                  </a:cubicBezTo>
                  <a:cubicBezTo>
                    <a:pt x="3849" y="23"/>
                    <a:pt x="3851" y="28"/>
                    <a:pt x="3854" y="31"/>
                  </a:cubicBezTo>
                  <a:cubicBezTo>
                    <a:pt x="3858" y="35"/>
                    <a:pt x="3863" y="37"/>
                    <a:pt x="3868" y="37"/>
                  </a:cubicBezTo>
                  <a:cubicBezTo>
                    <a:pt x="3873" y="37"/>
                    <a:pt x="3877" y="35"/>
                    <a:pt x="3881" y="31"/>
                  </a:cubicBezTo>
                  <a:moveTo>
                    <a:pt x="3828" y="161"/>
                  </a:moveTo>
                  <a:cubicBezTo>
                    <a:pt x="3832" y="133"/>
                    <a:pt x="3832" y="133"/>
                    <a:pt x="3832" y="133"/>
                  </a:cubicBezTo>
                  <a:cubicBezTo>
                    <a:pt x="3825" y="136"/>
                    <a:pt x="3819" y="138"/>
                    <a:pt x="3812" y="138"/>
                  </a:cubicBezTo>
                  <a:cubicBezTo>
                    <a:pt x="3810" y="138"/>
                    <a:pt x="3809" y="137"/>
                    <a:pt x="3807" y="136"/>
                  </a:cubicBezTo>
                  <a:cubicBezTo>
                    <a:pt x="3806" y="135"/>
                    <a:pt x="3805" y="133"/>
                    <a:pt x="3805" y="131"/>
                  </a:cubicBezTo>
                  <a:cubicBezTo>
                    <a:pt x="3805" y="77"/>
                    <a:pt x="3805" y="77"/>
                    <a:pt x="3805" y="77"/>
                  </a:cubicBezTo>
                  <a:cubicBezTo>
                    <a:pt x="3831" y="77"/>
                    <a:pt x="3831" y="77"/>
                    <a:pt x="3831" y="77"/>
                  </a:cubicBezTo>
                  <a:cubicBezTo>
                    <a:pt x="3831" y="48"/>
                    <a:pt x="3831" y="48"/>
                    <a:pt x="3831" y="48"/>
                  </a:cubicBezTo>
                  <a:cubicBezTo>
                    <a:pt x="3805" y="48"/>
                    <a:pt x="3805" y="48"/>
                    <a:pt x="3805" y="48"/>
                  </a:cubicBezTo>
                  <a:cubicBezTo>
                    <a:pt x="3805" y="0"/>
                    <a:pt x="3805" y="0"/>
                    <a:pt x="3805" y="0"/>
                  </a:cubicBezTo>
                  <a:cubicBezTo>
                    <a:pt x="3773" y="16"/>
                    <a:pt x="3773" y="16"/>
                    <a:pt x="3773" y="16"/>
                  </a:cubicBezTo>
                  <a:cubicBezTo>
                    <a:pt x="3773" y="48"/>
                    <a:pt x="3773" y="48"/>
                    <a:pt x="3773" y="48"/>
                  </a:cubicBezTo>
                  <a:cubicBezTo>
                    <a:pt x="3757" y="48"/>
                    <a:pt x="3757" y="48"/>
                    <a:pt x="3757" y="48"/>
                  </a:cubicBezTo>
                  <a:cubicBezTo>
                    <a:pt x="3757" y="77"/>
                    <a:pt x="3757" y="77"/>
                    <a:pt x="3757" y="77"/>
                  </a:cubicBezTo>
                  <a:cubicBezTo>
                    <a:pt x="3773" y="77"/>
                    <a:pt x="3773" y="77"/>
                    <a:pt x="3773" y="77"/>
                  </a:cubicBezTo>
                  <a:cubicBezTo>
                    <a:pt x="3773" y="134"/>
                    <a:pt x="3773" y="134"/>
                    <a:pt x="3773" y="134"/>
                  </a:cubicBezTo>
                  <a:cubicBezTo>
                    <a:pt x="3773" y="155"/>
                    <a:pt x="3783" y="166"/>
                    <a:pt x="3802" y="166"/>
                  </a:cubicBezTo>
                  <a:cubicBezTo>
                    <a:pt x="3812" y="166"/>
                    <a:pt x="3821" y="164"/>
                    <a:pt x="3828" y="161"/>
                  </a:cubicBezTo>
                  <a:moveTo>
                    <a:pt x="3739" y="163"/>
                  </a:moveTo>
                  <a:cubicBezTo>
                    <a:pt x="3739" y="0"/>
                    <a:pt x="3739" y="0"/>
                    <a:pt x="3739" y="0"/>
                  </a:cubicBezTo>
                  <a:cubicBezTo>
                    <a:pt x="3706" y="16"/>
                    <a:pt x="3706" y="16"/>
                    <a:pt x="3706" y="16"/>
                  </a:cubicBezTo>
                  <a:cubicBezTo>
                    <a:pt x="3706" y="163"/>
                    <a:pt x="3706" y="163"/>
                    <a:pt x="3706" y="163"/>
                  </a:cubicBezTo>
                  <a:lnTo>
                    <a:pt x="3739" y="163"/>
                  </a:lnTo>
                  <a:close/>
                  <a:moveTo>
                    <a:pt x="3678" y="163"/>
                  </a:moveTo>
                  <a:cubicBezTo>
                    <a:pt x="3678" y="48"/>
                    <a:pt x="3678" y="48"/>
                    <a:pt x="3678" y="48"/>
                  </a:cubicBezTo>
                  <a:cubicBezTo>
                    <a:pt x="3645" y="48"/>
                    <a:pt x="3645" y="48"/>
                    <a:pt x="3645" y="48"/>
                  </a:cubicBezTo>
                  <a:cubicBezTo>
                    <a:pt x="3645" y="108"/>
                    <a:pt x="3645" y="108"/>
                    <a:pt x="3645" y="108"/>
                  </a:cubicBezTo>
                  <a:cubicBezTo>
                    <a:pt x="3645" y="117"/>
                    <a:pt x="3644" y="124"/>
                    <a:pt x="3641" y="128"/>
                  </a:cubicBezTo>
                  <a:cubicBezTo>
                    <a:pt x="3637" y="132"/>
                    <a:pt x="3632" y="134"/>
                    <a:pt x="3625" y="134"/>
                  </a:cubicBezTo>
                  <a:cubicBezTo>
                    <a:pt x="3618" y="134"/>
                    <a:pt x="3614" y="132"/>
                    <a:pt x="3611" y="128"/>
                  </a:cubicBezTo>
                  <a:cubicBezTo>
                    <a:pt x="3608" y="124"/>
                    <a:pt x="3607" y="117"/>
                    <a:pt x="3607" y="108"/>
                  </a:cubicBezTo>
                  <a:cubicBezTo>
                    <a:pt x="3607" y="48"/>
                    <a:pt x="3607" y="48"/>
                    <a:pt x="3607" y="48"/>
                  </a:cubicBezTo>
                  <a:cubicBezTo>
                    <a:pt x="3574" y="48"/>
                    <a:pt x="3574" y="48"/>
                    <a:pt x="3574" y="48"/>
                  </a:cubicBezTo>
                  <a:cubicBezTo>
                    <a:pt x="3574" y="123"/>
                    <a:pt x="3574" y="123"/>
                    <a:pt x="3574" y="123"/>
                  </a:cubicBezTo>
                  <a:cubicBezTo>
                    <a:pt x="3574" y="131"/>
                    <a:pt x="3575" y="138"/>
                    <a:pt x="3578" y="143"/>
                  </a:cubicBezTo>
                  <a:cubicBezTo>
                    <a:pt x="3580" y="149"/>
                    <a:pt x="3584" y="154"/>
                    <a:pt x="3588" y="157"/>
                  </a:cubicBezTo>
                  <a:cubicBezTo>
                    <a:pt x="3592" y="160"/>
                    <a:pt x="3596" y="162"/>
                    <a:pt x="3600" y="164"/>
                  </a:cubicBezTo>
                  <a:cubicBezTo>
                    <a:pt x="3605" y="165"/>
                    <a:pt x="3609" y="166"/>
                    <a:pt x="3614" y="166"/>
                  </a:cubicBezTo>
                  <a:cubicBezTo>
                    <a:pt x="3628" y="166"/>
                    <a:pt x="3638" y="162"/>
                    <a:pt x="3645" y="153"/>
                  </a:cubicBezTo>
                  <a:cubicBezTo>
                    <a:pt x="3645" y="163"/>
                    <a:pt x="3645" y="163"/>
                    <a:pt x="3645" y="163"/>
                  </a:cubicBezTo>
                  <a:lnTo>
                    <a:pt x="3678" y="163"/>
                  </a:lnTo>
                  <a:close/>
                  <a:moveTo>
                    <a:pt x="3541" y="157"/>
                  </a:moveTo>
                  <a:cubicBezTo>
                    <a:pt x="3550" y="150"/>
                    <a:pt x="3554" y="141"/>
                    <a:pt x="3554" y="130"/>
                  </a:cubicBezTo>
                  <a:cubicBezTo>
                    <a:pt x="3554" y="124"/>
                    <a:pt x="3553" y="119"/>
                    <a:pt x="3551" y="115"/>
                  </a:cubicBezTo>
                  <a:cubicBezTo>
                    <a:pt x="3548" y="111"/>
                    <a:pt x="3545" y="107"/>
                    <a:pt x="3541" y="104"/>
                  </a:cubicBezTo>
                  <a:cubicBezTo>
                    <a:pt x="3537" y="101"/>
                    <a:pt x="3533" y="99"/>
                    <a:pt x="3529" y="97"/>
                  </a:cubicBezTo>
                  <a:cubicBezTo>
                    <a:pt x="3526" y="96"/>
                    <a:pt x="3521" y="94"/>
                    <a:pt x="3516" y="92"/>
                  </a:cubicBezTo>
                  <a:cubicBezTo>
                    <a:pt x="3501" y="88"/>
                    <a:pt x="3493" y="84"/>
                    <a:pt x="3493" y="80"/>
                  </a:cubicBezTo>
                  <a:cubicBezTo>
                    <a:pt x="3493" y="75"/>
                    <a:pt x="3498" y="72"/>
                    <a:pt x="3507" y="72"/>
                  </a:cubicBezTo>
                  <a:cubicBezTo>
                    <a:pt x="3515" y="72"/>
                    <a:pt x="3522" y="75"/>
                    <a:pt x="3529" y="82"/>
                  </a:cubicBezTo>
                  <a:cubicBezTo>
                    <a:pt x="3550" y="64"/>
                    <a:pt x="3550" y="64"/>
                    <a:pt x="3550" y="64"/>
                  </a:cubicBezTo>
                  <a:cubicBezTo>
                    <a:pt x="3539" y="52"/>
                    <a:pt x="3524" y="45"/>
                    <a:pt x="3507" y="45"/>
                  </a:cubicBezTo>
                  <a:cubicBezTo>
                    <a:pt x="3495" y="45"/>
                    <a:pt x="3485" y="48"/>
                    <a:pt x="3476" y="54"/>
                  </a:cubicBezTo>
                  <a:cubicBezTo>
                    <a:pt x="3468" y="60"/>
                    <a:pt x="3464" y="68"/>
                    <a:pt x="3464" y="78"/>
                  </a:cubicBezTo>
                  <a:cubicBezTo>
                    <a:pt x="3464" y="88"/>
                    <a:pt x="3467" y="96"/>
                    <a:pt x="3474" y="101"/>
                  </a:cubicBezTo>
                  <a:cubicBezTo>
                    <a:pt x="3480" y="107"/>
                    <a:pt x="3491" y="112"/>
                    <a:pt x="3505" y="117"/>
                  </a:cubicBezTo>
                  <a:cubicBezTo>
                    <a:pt x="3512" y="119"/>
                    <a:pt x="3518" y="122"/>
                    <a:pt x="3520" y="123"/>
                  </a:cubicBezTo>
                  <a:cubicBezTo>
                    <a:pt x="3523" y="125"/>
                    <a:pt x="3525" y="127"/>
                    <a:pt x="3525" y="130"/>
                  </a:cubicBezTo>
                  <a:cubicBezTo>
                    <a:pt x="3525" y="136"/>
                    <a:pt x="3519" y="139"/>
                    <a:pt x="3508" y="139"/>
                  </a:cubicBezTo>
                  <a:cubicBezTo>
                    <a:pt x="3503" y="139"/>
                    <a:pt x="3498" y="138"/>
                    <a:pt x="3493" y="135"/>
                  </a:cubicBezTo>
                  <a:cubicBezTo>
                    <a:pt x="3488" y="132"/>
                    <a:pt x="3484" y="129"/>
                    <a:pt x="3481" y="126"/>
                  </a:cubicBezTo>
                  <a:cubicBezTo>
                    <a:pt x="3460" y="144"/>
                    <a:pt x="3460" y="144"/>
                    <a:pt x="3460" y="144"/>
                  </a:cubicBezTo>
                  <a:cubicBezTo>
                    <a:pt x="3465" y="151"/>
                    <a:pt x="3472" y="156"/>
                    <a:pt x="3480" y="160"/>
                  </a:cubicBezTo>
                  <a:cubicBezTo>
                    <a:pt x="3489" y="164"/>
                    <a:pt x="3498" y="166"/>
                    <a:pt x="3508" y="166"/>
                  </a:cubicBezTo>
                  <a:cubicBezTo>
                    <a:pt x="3522" y="166"/>
                    <a:pt x="3533" y="163"/>
                    <a:pt x="3541" y="157"/>
                  </a:cubicBezTo>
                  <a:moveTo>
                    <a:pt x="3442" y="163"/>
                  </a:moveTo>
                  <a:cubicBezTo>
                    <a:pt x="3442" y="88"/>
                    <a:pt x="3442" y="88"/>
                    <a:pt x="3442" y="88"/>
                  </a:cubicBezTo>
                  <a:cubicBezTo>
                    <a:pt x="3442" y="73"/>
                    <a:pt x="3438" y="62"/>
                    <a:pt x="3430" y="55"/>
                  </a:cubicBezTo>
                  <a:cubicBezTo>
                    <a:pt x="3422" y="49"/>
                    <a:pt x="3413" y="45"/>
                    <a:pt x="3402" y="45"/>
                  </a:cubicBezTo>
                  <a:cubicBezTo>
                    <a:pt x="3389" y="45"/>
                    <a:pt x="3378" y="50"/>
                    <a:pt x="3371" y="59"/>
                  </a:cubicBezTo>
                  <a:cubicBezTo>
                    <a:pt x="3371" y="48"/>
                    <a:pt x="3371" y="48"/>
                    <a:pt x="3371" y="48"/>
                  </a:cubicBezTo>
                  <a:cubicBezTo>
                    <a:pt x="3338" y="48"/>
                    <a:pt x="3338" y="48"/>
                    <a:pt x="3338" y="48"/>
                  </a:cubicBezTo>
                  <a:cubicBezTo>
                    <a:pt x="3338" y="163"/>
                    <a:pt x="3338" y="163"/>
                    <a:pt x="3338" y="163"/>
                  </a:cubicBezTo>
                  <a:cubicBezTo>
                    <a:pt x="3371" y="163"/>
                    <a:pt x="3371" y="163"/>
                    <a:pt x="3371" y="163"/>
                  </a:cubicBezTo>
                  <a:cubicBezTo>
                    <a:pt x="3371" y="103"/>
                    <a:pt x="3371" y="103"/>
                    <a:pt x="3371" y="103"/>
                  </a:cubicBezTo>
                  <a:cubicBezTo>
                    <a:pt x="3371" y="94"/>
                    <a:pt x="3372" y="87"/>
                    <a:pt x="3376" y="83"/>
                  </a:cubicBezTo>
                  <a:cubicBezTo>
                    <a:pt x="3379" y="79"/>
                    <a:pt x="3384" y="77"/>
                    <a:pt x="3391" y="77"/>
                  </a:cubicBezTo>
                  <a:cubicBezTo>
                    <a:pt x="3398" y="77"/>
                    <a:pt x="3402" y="79"/>
                    <a:pt x="3405" y="83"/>
                  </a:cubicBezTo>
                  <a:cubicBezTo>
                    <a:pt x="3408" y="87"/>
                    <a:pt x="3409" y="94"/>
                    <a:pt x="3409" y="103"/>
                  </a:cubicBezTo>
                  <a:cubicBezTo>
                    <a:pt x="3409" y="163"/>
                    <a:pt x="3409" y="163"/>
                    <a:pt x="3409" y="163"/>
                  </a:cubicBezTo>
                  <a:lnTo>
                    <a:pt x="3442" y="163"/>
                  </a:lnTo>
                  <a:close/>
                  <a:moveTo>
                    <a:pt x="3249" y="127"/>
                  </a:moveTo>
                  <a:cubicBezTo>
                    <a:pt x="3245" y="122"/>
                    <a:pt x="3243" y="115"/>
                    <a:pt x="3243" y="106"/>
                  </a:cubicBezTo>
                  <a:cubicBezTo>
                    <a:pt x="3243" y="97"/>
                    <a:pt x="3245" y="90"/>
                    <a:pt x="3249" y="85"/>
                  </a:cubicBezTo>
                  <a:cubicBezTo>
                    <a:pt x="3252" y="79"/>
                    <a:pt x="3257" y="77"/>
                    <a:pt x="3264" y="77"/>
                  </a:cubicBezTo>
                  <a:cubicBezTo>
                    <a:pt x="3270" y="77"/>
                    <a:pt x="3275" y="79"/>
                    <a:pt x="3279" y="85"/>
                  </a:cubicBezTo>
                  <a:cubicBezTo>
                    <a:pt x="3282" y="90"/>
                    <a:pt x="3284" y="97"/>
                    <a:pt x="3284" y="106"/>
                  </a:cubicBezTo>
                  <a:cubicBezTo>
                    <a:pt x="3284" y="115"/>
                    <a:pt x="3282" y="122"/>
                    <a:pt x="3279" y="127"/>
                  </a:cubicBezTo>
                  <a:cubicBezTo>
                    <a:pt x="3275" y="132"/>
                    <a:pt x="3270" y="134"/>
                    <a:pt x="3264" y="134"/>
                  </a:cubicBezTo>
                  <a:cubicBezTo>
                    <a:pt x="3257" y="134"/>
                    <a:pt x="3252" y="132"/>
                    <a:pt x="3249" y="127"/>
                  </a:cubicBezTo>
                  <a:moveTo>
                    <a:pt x="3302" y="150"/>
                  </a:moveTo>
                  <a:cubicBezTo>
                    <a:pt x="3312" y="139"/>
                    <a:pt x="3317" y="125"/>
                    <a:pt x="3317" y="106"/>
                  </a:cubicBezTo>
                  <a:cubicBezTo>
                    <a:pt x="3317" y="87"/>
                    <a:pt x="3312" y="72"/>
                    <a:pt x="3302" y="61"/>
                  </a:cubicBezTo>
                  <a:cubicBezTo>
                    <a:pt x="3293" y="51"/>
                    <a:pt x="3280" y="45"/>
                    <a:pt x="3264" y="45"/>
                  </a:cubicBezTo>
                  <a:cubicBezTo>
                    <a:pt x="3247" y="45"/>
                    <a:pt x="3234" y="51"/>
                    <a:pt x="3225" y="61"/>
                  </a:cubicBezTo>
                  <a:cubicBezTo>
                    <a:pt x="3215" y="72"/>
                    <a:pt x="3210" y="87"/>
                    <a:pt x="3210" y="106"/>
                  </a:cubicBezTo>
                  <a:cubicBezTo>
                    <a:pt x="3210" y="125"/>
                    <a:pt x="3215" y="139"/>
                    <a:pt x="3224" y="150"/>
                  </a:cubicBezTo>
                  <a:cubicBezTo>
                    <a:pt x="3234" y="161"/>
                    <a:pt x="3247" y="166"/>
                    <a:pt x="3264" y="166"/>
                  </a:cubicBezTo>
                  <a:cubicBezTo>
                    <a:pt x="3280" y="166"/>
                    <a:pt x="3293" y="161"/>
                    <a:pt x="3302" y="150"/>
                  </a:cubicBezTo>
                  <a:moveTo>
                    <a:pt x="3200" y="124"/>
                  </a:moveTo>
                  <a:cubicBezTo>
                    <a:pt x="3169" y="112"/>
                    <a:pt x="3169" y="112"/>
                    <a:pt x="3169" y="112"/>
                  </a:cubicBezTo>
                  <a:cubicBezTo>
                    <a:pt x="3161" y="126"/>
                    <a:pt x="3152" y="133"/>
                    <a:pt x="3142" y="133"/>
                  </a:cubicBezTo>
                  <a:cubicBezTo>
                    <a:pt x="3135" y="133"/>
                    <a:pt x="3129" y="130"/>
                    <a:pt x="3124" y="125"/>
                  </a:cubicBezTo>
                  <a:cubicBezTo>
                    <a:pt x="3120" y="120"/>
                    <a:pt x="3116" y="114"/>
                    <a:pt x="3114" y="107"/>
                  </a:cubicBezTo>
                  <a:cubicBezTo>
                    <a:pt x="3112" y="100"/>
                    <a:pt x="3111" y="92"/>
                    <a:pt x="3111" y="84"/>
                  </a:cubicBezTo>
                  <a:cubicBezTo>
                    <a:pt x="3111" y="78"/>
                    <a:pt x="3112" y="73"/>
                    <a:pt x="3113" y="67"/>
                  </a:cubicBezTo>
                  <a:cubicBezTo>
                    <a:pt x="3114" y="62"/>
                    <a:pt x="3115" y="57"/>
                    <a:pt x="3118" y="52"/>
                  </a:cubicBezTo>
                  <a:cubicBezTo>
                    <a:pt x="3120" y="47"/>
                    <a:pt x="3123" y="43"/>
                    <a:pt x="3127" y="40"/>
                  </a:cubicBezTo>
                  <a:cubicBezTo>
                    <a:pt x="3132" y="37"/>
                    <a:pt x="3136" y="36"/>
                    <a:pt x="3142" y="36"/>
                  </a:cubicBezTo>
                  <a:cubicBezTo>
                    <a:pt x="3148" y="36"/>
                    <a:pt x="3153" y="38"/>
                    <a:pt x="3157" y="41"/>
                  </a:cubicBezTo>
                  <a:cubicBezTo>
                    <a:pt x="3161" y="44"/>
                    <a:pt x="3165" y="48"/>
                    <a:pt x="3169" y="55"/>
                  </a:cubicBezTo>
                  <a:cubicBezTo>
                    <a:pt x="3200" y="41"/>
                    <a:pt x="3200" y="41"/>
                    <a:pt x="3200" y="41"/>
                  </a:cubicBezTo>
                  <a:cubicBezTo>
                    <a:pt x="3196" y="30"/>
                    <a:pt x="3189" y="21"/>
                    <a:pt x="3179" y="14"/>
                  </a:cubicBezTo>
                  <a:cubicBezTo>
                    <a:pt x="3168" y="7"/>
                    <a:pt x="3156" y="3"/>
                    <a:pt x="3142" y="3"/>
                  </a:cubicBezTo>
                  <a:cubicBezTo>
                    <a:pt x="3130" y="3"/>
                    <a:pt x="3120" y="6"/>
                    <a:pt x="3111" y="11"/>
                  </a:cubicBezTo>
                  <a:cubicBezTo>
                    <a:pt x="3102" y="16"/>
                    <a:pt x="3095" y="22"/>
                    <a:pt x="3090" y="30"/>
                  </a:cubicBezTo>
                  <a:cubicBezTo>
                    <a:pt x="3085" y="39"/>
                    <a:pt x="3081" y="47"/>
                    <a:pt x="3079" y="56"/>
                  </a:cubicBezTo>
                  <a:cubicBezTo>
                    <a:pt x="3077" y="66"/>
                    <a:pt x="3075" y="75"/>
                    <a:pt x="3075" y="84"/>
                  </a:cubicBezTo>
                  <a:cubicBezTo>
                    <a:pt x="3075" y="95"/>
                    <a:pt x="3077" y="104"/>
                    <a:pt x="3079" y="114"/>
                  </a:cubicBezTo>
                  <a:cubicBezTo>
                    <a:pt x="3081" y="123"/>
                    <a:pt x="3085" y="131"/>
                    <a:pt x="3090" y="139"/>
                  </a:cubicBezTo>
                  <a:cubicBezTo>
                    <a:pt x="3095" y="147"/>
                    <a:pt x="3102" y="154"/>
                    <a:pt x="3111" y="158"/>
                  </a:cubicBezTo>
                  <a:cubicBezTo>
                    <a:pt x="3120" y="163"/>
                    <a:pt x="3130" y="166"/>
                    <a:pt x="3142" y="166"/>
                  </a:cubicBezTo>
                  <a:cubicBezTo>
                    <a:pt x="3168" y="166"/>
                    <a:pt x="3187" y="152"/>
                    <a:pt x="3200" y="124"/>
                  </a:cubicBezTo>
                  <a:moveTo>
                    <a:pt x="2952" y="207"/>
                  </a:moveTo>
                  <a:cubicBezTo>
                    <a:pt x="3014" y="48"/>
                    <a:pt x="3014" y="48"/>
                    <a:pt x="3014" y="48"/>
                  </a:cubicBezTo>
                  <a:cubicBezTo>
                    <a:pt x="2980" y="48"/>
                    <a:pt x="2980" y="48"/>
                    <a:pt x="2980" y="48"/>
                  </a:cubicBezTo>
                  <a:cubicBezTo>
                    <a:pt x="2957" y="110"/>
                    <a:pt x="2957" y="110"/>
                    <a:pt x="2957" y="110"/>
                  </a:cubicBezTo>
                  <a:cubicBezTo>
                    <a:pt x="2955" y="114"/>
                    <a:pt x="2954" y="118"/>
                    <a:pt x="2953" y="120"/>
                  </a:cubicBezTo>
                  <a:cubicBezTo>
                    <a:pt x="2953" y="118"/>
                    <a:pt x="2951" y="114"/>
                    <a:pt x="2950" y="110"/>
                  </a:cubicBezTo>
                  <a:cubicBezTo>
                    <a:pt x="2926" y="48"/>
                    <a:pt x="2926" y="48"/>
                    <a:pt x="2926" y="48"/>
                  </a:cubicBezTo>
                  <a:cubicBezTo>
                    <a:pt x="2892" y="48"/>
                    <a:pt x="2892" y="48"/>
                    <a:pt x="2892" y="48"/>
                  </a:cubicBezTo>
                  <a:cubicBezTo>
                    <a:pt x="2936" y="162"/>
                    <a:pt x="2936" y="162"/>
                    <a:pt x="2936" y="162"/>
                  </a:cubicBezTo>
                  <a:cubicBezTo>
                    <a:pt x="2919" y="207"/>
                    <a:pt x="2919" y="207"/>
                    <a:pt x="2919" y="207"/>
                  </a:cubicBezTo>
                  <a:lnTo>
                    <a:pt x="2952" y="207"/>
                  </a:lnTo>
                  <a:close/>
                  <a:moveTo>
                    <a:pt x="2826" y="134"/>
                  </a:moveTo>
                  <a:cubicBezTo>
                    <a:pt x="2812" y="134"/>
                    <a:pt x="2806" y="125"/>
                    <a:pt x="2806" y="106"/>
                  </a:cubicBezTo>
                  <a:cubicBezTo>
                    <a:pt x="2806" y="96"/>
                    <a:pt x="2807" y="89"/>
                    <a:pt x="2811" y="84"/>
                  </a:cubicBezTo>
                  <a:cubicBezTo>
                    <a:pt x="2815" y="79"/>
                    <a:pt x="2819" y="77"/>
                    <a:pt x="2826" y="77"/>
                  </a:cubicBezTo>
                  <a:cubicBezTo>
                    <a:pt x="2828" y="77"/>
                    <a:pt x="2830" y="77"/>
                    <a:pt x="2832" y="77"/>
                  </a:cubicBezTo>
                  <a:cubicBezTo>
                    <a:pt x="2834" y="78"/>
                    <a:pt x="2835" y="78"/>
                    <a:pt x="2837" y="79"/>
                  </a:cubicBezTo>
                  <a:cubicBezTo>
                    <a:pt x="2838" y="79"/>
                    <a:pt x="2839" y="80"/>
                    <a:pt x="2840" y="80"/>
                  </a:cubicBezTo>
                  <a:cubicBezTo>
                    <a:pt x="2840" y="81"/>
                    <a:pt x="2841" y="82"/>
                    <a:pt x="2842" y="83"/>
                  </a:cubicBezTo>
                  <a:cubicBezTo>
                    <a:pt x="2843" y="84"/>
                    <a:pt x="2844" y="84"/>
                    <a:pt x="2844" y="84"/>
                  </a:cubicBezTo>
                  <a:cubicBezTo>
                    <a:pt x="2844" y="127"/>
                    <a:pt x="2844" y="127"/>
                    <a:pt x="2844" y="127"/>
                  </a:cubicBezTo>
                  <a:cubicBezTo>
                    <a:pt x="2840" y="132"/>
                    <a:pt x="2834" y="134"/>
                    <a:pt x="2826" y="134"/>
                  </a:cubicBezTo>
                  <a:moveTo>
                    <a:pt x="2844" y="53"/>
                  </a:moveTo>
                  <a:cubicBezTo>
                    <a:pt x="2838" y="48"/>
                    <a:pt x="2831" y="45"/>
                    <a:pt x="2821" y="45"/>
                  </a:cubicBezTo>
                  <a:cubicBezTo>
                    <a:pt x="2807" y="45"/>
                    <a:pt x="2795" y="51"/>
                    <a:pt x="2786" y="62"/>
                  </a:cubicBezTo>
                  <a:cubicBezTo>
                    <a:pt x="2777" y="73"/>
                    <a:pt x="2773" y="87"/>
                    <a:pt x="2773" y="106"/>
                  </a:cubicBezTo>
                  <a:cubicBezTo>
                    <a:pt x="2773" y="125"/>
                    <a:pt x="2777" y="140"/>
                    <a:pt x="2786" y="150"/>
                  </a:cubicBezTo>
                  <a:cubicBezTo>
                    <a:pt x="2795" y="161"/>
                    <a:pt x="2806" y="166"/>
                    <a:pt x="2821" y="166"/>
                  </a:cubicBezTo>
                  <a:cubicBezTo>
                    <a:pt x="2831" y="166"/>
                    <a:pt x="2839" y="164"/>
                    <a:pt x="2844" y="159"/>
                  </a:cubicBezTo>
                  <a:cubicBezTo>
                    <a:pt x="2844" y="167"/>
                    <a:pt x="2841" y="172"/>
                    <a:pt x="2836" y="175"/>
                  </a:cubicBezTo>
                  <a:cubicBezTo>
                    <a:pt x="2830" y="177"/>
                    <a:pt x="2820" y="179"/>
                    <a:pt x="2803" y="180"/>
                  </a:cubicBezTo>
                  <a:cubicBezTo>
                    <a:pt x="2822" y="208"/>
                    <a:pt x="2822" y="208"/>
                    <a:pt x="2822" y="208"/>
                  </a:cubicBezTo>
                  <a:cubicBezTo>
                    <a:pt x="2832" y="208"/>
                    <a:pt x="2840" y="206"/>
                    <a:pt x="2846" y="204"/>
                  </a:cubicBezTo>
                  <a:cubicBezTo>
                    <a:pt x="2853" y="202"/>
                    <a:pt x="2858" y="199"/>
                    <a:pt x="2862" y="196"/>
                  </a:cubicBezTo>
                  <a:cubicBezTo>
                    <a:pt x="2866" y="193"/>
                    <a:pt x="2869" y="188"/>
                    <a:pt x="2871" y="183"/>
                  </a:cubicBezTo>
                  <a:cubicBezTo>
                    <a:pt x="2873" y="177"/>
                    <a:pt x="2875" y="172"/>
                    <a:pt x="2876" y="166"/>
                  </a:cubicBezTo>
                  <a:cubicBezTo>
                    <a:pt x="2876" y="160"/>
                    <a:pt x="2877" y="152"/>
                    <a:pt x="2877" y="143"/>
                  </a:cubicBezTo>
                  <a:cubicBezTo>
                    <a:pt x="2877" y="48"/>
                    <a:pt x="2877" y="48"/>
                    <a:pt x="2877" y="48"/>
                  </a:cubicBezTo>
                  <a:cubicBezTo>
                    <a:pt x="2844" y="48"/>
                    <a:pt x="2844" y="48"/>
                    <a:pt x="2844" y="48"/>
                  </a:cubicBezTo>
                  <a:lnTo>
                    <a:pt x="2844" y="53"/>
                  </a:lnTo>
                  <a:close/>
                  <a:moveTo>
                    <a:pt x="2689" y="127"/>
                  </a:moveTo>
                  <a:cubicBezTo>
                    <a:pt x="2685" y="122"/>
                    <a:pt x="2683" y="115"/>
                    <a:pt x="2683" y="106"/>
                  </a:cubicBezTo>
                  <a:cubicBezTo>
                    <a:pt x="2683" y="97"/>
                    <a:pt x="2685" y="90"/>
                    <a:pt x="2689" y="85"/>
                  </a:cubicBezTo>
                  <a:cubicBezTo>
                    <a:pt x="2693" y="79"/>
                    <a:pt x="2698" y="77"/>
                    <a:pt x="2704" y="77"/>
                  </a:cubicBezTo>
                  <a:cubicBezTo>
                    <a:pt x="2711" y="77"/>
                    <a:pt x="2716" y="79"/>
                    <a:pt x="2719" y="85"/>
                  </a:cubicBezTo>
                  <a:cubicBezTo>
                    <a:pt x="2723" y="90"/>
                    <a:pt x="2724" y="97"/>
                    <a:pt x="2724" y="106"/>
                  </a:cubicBezTo>
                  <a:cubicBezTo>
                    <a:pt x="2724" y="115"/>
                    <a:pt x="2723" y="122"/>
                    <a:pt x="2719" y="127"/>
                  </a:cubicBezTo>
                  <a:cubicBezTo>
                    <a:pt x="2716" y="132"/>
                    <a:pt x="2711" y="134"/>
                    <a:pt x="2704" y="134"/>
                  </a:cubicBezTo>
                  <a:cubicBezTo>
                    <a:pt x="2698" y="134"/>
                    <a:pt x="2693" y="132"/>
                    <a:pt x="2689" y="127"/>
                  </a:cubicBezTo>
                  <a:moveTo>
                    <a:pt x="2743" y="150"/>
                  </a:moveTo>
                  <a:cubicBezTo>
                    <a:pt x="2752" y="139"/>
                    <a:pt x="2757" y="125"/>
                    <a:pt x="2757" y="106"/>
                  </a:cubicBezTo>
                  <a:cubicBezTo>
                    <a:pt x="2757" y="87"/>
                    <a:pt x="2752" y="72"/>
                    <a:pt x="2743" y="61"/>
                  </a:cubicBezTo>
                  <a:cubicBezTo>
                    <a:pt x="2733" y="51"/>
                    <a:pt x="2720" y="45"/>
                    <a:pt x="2704" y="45"/>
                  </a:cubicBezTo>
                  <a:cubicBezTo>
                    <a:pt x="2688" y="45"/>
                    <a:pt x="2675" y="51"/>
                    <a:pt x="2665" y="61"/>
                  </a:cubicBezTo>
                  <a:cubicBezTo>
                    <a:pt x="2655" y="72"/>
                    <a:pt x="2651" y="87"/>
                    <a:pt x="2651" y="106"/>
                  </a:cubicBezTo>
                  <a:cubicBezTo>
                    <a:pt x="2651" y="125"/>
                    <a:pt x="2655" y="139"/>
                    <a:pt x="2665" y="150"/>
                  </a:cubicBezTo>
                  <a:cubicBezTo>
                    <a:pt x="2675" y="161"/>
                    <a:pt x="2688" y="166"/>
                    <a:pt x="2704" y="166"/>
                  </a:cubicBezTo>
                  <a:cubicBezTo>
                    <a:pt x="2721" y="166"/>
                    <a:pt x="2733" y="161"/>
                    <a:pt x="2743" y="150"/>
                  </a:cubicBezTo>
                  <a:moveTo>
                    <a:pt x="2628" y="163"/>
                  </a:moveTo>
                  <a:cubicBezTo>
                    <a:pt x="2628" y="0"/>
                    <a:pt x="2628" y="0"/>
                    <a:pt x="2628" y="0"/>
                  </a:cubicBezTo>
                  <a:cubicBezTo>
                    <a:pt x="2595" y="16"/>
                    <a:pt x="2595" y="16"/>
                    <a:pt x="2595" y="16"/>
                  </a:cubicBezTo>
                  <a:cubicBezTo>
                    <a:pt x="2595" y="163"/>
                    <a:pt x="2595" y="163"/>
                    <a:pt x="2595" y="163"/>
                  </a:cubicBezTo>
                  <a:lnTo>
                    <a:pt x="2628" y="163"/>
                  </a:lnTo>
                  <a:close/>
                  <a:moveTo>
                    <a:pt x="2505" y="127"/>
                  </a:moveTo>
                  <a:cubicBezTo>
                    <a:pt x="2501" y="122"/>
                    <a:pt x="2499" y="115"/>
                    <a:pt x="2499" y="106"/>
                  </a:cubicBezTo>
                  <a:cubicBezTo>
                    <a:pt x="2499" y="97"/>
                    <a:pt x="2501" y="90"/>
                    <a:pt x="2505" y="85"/>
                  </a:cubicBezTo>
                  <a:cubicBezTo>
                    <a:pt x="2508" y="79"/>
                    <a:pt x="2513" y="77"/>
                    <a:pt x="2520" y="77"/>
                  </a:cubicBezTo>
                  <a:cubicBezTo>
                    <a:pt x="2526" y="77"/>
                    <a:pt x="2531" y="79"/>
                    <a:pt x="2535" y="85"/>
                  </a:cubicBezTo>
                  <a:cubicBezTo>
                    <a:pt x="2538" y="90"/>
                    <a:pt x="2540" y="97"/>
                    <a:pt x="2540" y="106"/>
                  </a:cubicBezTo>
                  <a:cubicBezTo>
                    <a:pt x="2540" y="115"/>
                    <a:pt x="2538" y="122"/>
                    <a:pt x="2535" y="127"/>
                  </a:cubicBezTo>
                  <a:cubicBezTo>
                    <a:pt x="2531" y="132"/>
                    <a:pt x="2526" y="134"/>
                    <a:pt x="2520" y="134"/>
                  </a:cubicBezTo>
                  <a:cubicBezTo>
                    <a:pt x="2513" y="134"/>
                    <a:pt x="2508" y="132"/>
                    <a:pt x="2505" y="127"/>
                  </a:cubicBezTo>
                  <a:moveTo>
                    <a:pt x="2559" y="150"/>
                  </a:moveTo>
                  <a:cubicBezTo>
                    <a:pt x="2568" y="139"/>
                    <a:pt x="2573" y="125"/>
                    <a:pt x="2573" y="106"/>
                  </a:cubicBezTo>
                  <a:cubicBezTo>
                    <a:pt x="2573" y="87"/>
                    <a:pt x="2568" y="72"/>
                    <a:pt x="2558" y="61"/>
                  </a:cubicBezTo>
                  <a:cubicBezTo>
                    <a:pt x="2549" y="51"/>
                    <a:pt x="2536" y="45"/>
                    <a:pt x="2520" y="45"/>
                  </a:cubicBezTo>
                  <a:cubicBezTo>
                    <a:pt x="2503" y="45"/>
                    <a:pt x="2490" y="51"/>
                    <a:pt x="2481" y="61"/>
                  </a:cubicBezTo>
                  <a:cubicBezTo>
                    <a:pt x="2471" y="72"/>
                    <a:pt x="2466" y="87"/>
                    <a:pt x="2466" y="106"/>
                  </a:cubicBezTo>
                  <a:cubicBezTo>
                    <a:pt x="2466" y="125"/>
                    <a:pt x="2471" y="139"/>
                    <a:pt x="2481" y="150"/>
                  </a:cubicBezTo>
                  <a:cubicBezTo>
                    <a:pt x="2490" y="161"/>
                    <a:pt x="2503" y="166"/>
                    <a:pt x="2520" y="166"/>
                  </a:cubicBezTo>
                  <a:cubicBezTo>
                    <a:pt x="2536" y="166"/>
                    <a:pt x="2549" y="161"/>
                    <a:pt x="2559" y="150"/>
                  </a:cubicBezTo>
                  <a:moveTo>
                    <a:pt x="2446" y="163"/>
                  </a:moveTo>
                  <a:cubicBezTo>
                    <a:pt x="2446" y="88"/>
                    <a:pt x="2446" y="88"/>
                    <a:pt x="2446" y="88"/>
                  </a:cubicBezTo>
                  <a:cubicBezTo>
                    <a:pt x="2446" y="73"/>
                    <a:pt x="2442" y="62"/>
                    <a:pt x="2434" y="55"/>
                  </a:cubicBezTo>
                  <a:cubicBezTo>
                    <a:pt x="2426" y="49"/>
                    <a:pt x="2417" y="45"/>
                    <a:pt x="2406" y="45"/>
                  </a:cubicBezTo>
                  <a:cubicBezTo>
                    <a:pt x="2392" y="45"/>
                    <a:pt x="2382" y="50"/>
                    <a:pt x="2375" y="59"/>
                  </a:cubicBezTo>
                  <a:cubicBezTo>
                    <a:pt x="2375" y="48"/>
                    <a:pt x="2375" y="48"/>
                    <a:pt x="2375" y="48"/>
                  </a:cubicBezTo>
                  <a:cubicBezTo>
                    <a:pt x="2342" y="48"/>
                    <a:pt x="2342" y="48"/>
                    <a:pt x="2342" y="48"/>
                  </a:cubicBezTo>
                  <a:cubicBezTo>
                    <a:pt x="2342" y="163"/>
                    <a:pt x="2342" y="163"/>
                    <a:pt x="2342" y="163"/>
                  </a:cubicBezTo>
                  <a:cubicBezTo>
                    <a:pt x="2375" y="163"/>
                    <a:pt x="2375" y="163"/>
                    <a:pt x="2375" y="163"/>
                  </a:cubicBezTo>
                  <a:cubicBezTo>
                    <a:pt x="2375" y="103"/>
                    <a:pt x="2375" y="103"/>
                    <a:pt x="2375" y="103"/>
                  </a:cubicBezTo>
                  <a:cubicBezTo>
                    <a:pt x="2375" y="94"/>
                    <a:pt x="2376" y="87"/>
                    <a:pt x="2379" y="83"/>
                  </a:cubicBezTo>
                  <a:cubicBezTo>
                    <a:pt x="2383" y="79"/>
                    <a:pt x="2388" y="77"/>
                    <a:pt x="2395" y="77"/>
                  </a:cubicBezTo>
                  <a:cubicBezTo>
                    <a:pt x="2402" y="77"/>
                    <a:pt x="2406" y="79"/>
                    <a:pt x="2409" y="83"/>
                  </a:cubicBezTo>
                  <a:cubicBezTo>
                    <a:pt x="2412" y="87"/>
                    <a:pt x="2413" y="94"/>
                    <a:pt x="2413" y="103"/>
                  </a:cubicBezTo>
                  <a:cubicBezTo>
                    <a:pt x="2413" y="163"/>
                    <a:pt x="2413" y="163"/>
                    <a:pt x="2413" y="163"/>
                  </a:cubicBezTo>
                  <a:lnTo>
                    <a:pt x="2446" y="163"/>
                  </a:lnTo>
                  <a:close/>
                  <a:moveTo>
                    <a:pt x="2245" y="163"/>
                  </a:moveTo>
                  <a:cubicBezTo>
                    <a:pt x="2245" y="101"/>
                    <a:pt x="2245" y="101"/>
                    <a:pt x="2245" y="101"/>
                  </a:cubicBezTo>
                  <a:cubicBezTo>
                    <a:pt x="2245" y="85"/>
                    <a:pt x="2251" y="77"/>
                    <a:pt x="2265" y="77"/>
                  </a:cubicBezTo>
                  <a:cubicBezTo>
                    <a:pt x="2272" y="77"/>
                    <a:pt x="2276" y="79"/>
                    <a:pt x="2279" y="83"/>
                  </a:cubicBezTo>
                  <a:cubicBezTo>
                    <a:pt x="2282" y="87"/>
                    <a:pt x="2283" y="93"/>
                    <a:pt x="2283" y="101"/>
                  </a:cubicBezTo>
                  <a:cubicBezTo>
                    <a:pt x="2283" y="163"/>
                    <a:pt x="2283" y="163"/>
                    <a:pt x="2283" y="163"/>
                  </a:cubicBezTo>
                  <a:cubicBezTo>
                    <a:pt x="2316" y="163"/>
                    <a:pt x="2316" y="163"/>
                    <a:pt x="2316" y="163"/>
                  </a:cubicBezTo>
                  <a:cubicBezTo>
                    <a:pt x="2316" y="88"/>
                    <a:pt x="2316" y="88"/>
                    <a:pt x="2316" y="88"/>
                  </a:cubicBezTo>
                  <a:cubicBezTo>
                    <a:pt x="2316" y="73"/>
                    <a:pt x="2312" y="62"/>
                    <a:pt x="2304" y="55"/>
                  </a:cubicBezTo>
                  <a:cubicBezTo>
                    <a:pt x="2296" y="49"/>
                    <a:pt x="2287" y="45"/>
                    <a:pt x="2276" y="45"/>
                  </a:cubicBezTo>
                  <a:cubicBezTo>
                    <a:pt x="2262" y="45"/>
                    <a:pt x="2252" y="50"/>
                    <a:pt x="2245" y="59"/>
                  </a:cubicBezTo>
                  <a:cubicBezTo>
                    <a:pt x="2245" y="0"/>
                    <a:pt x="2245" y="0"/>
                    <a:pt x="2245" y="0"/>
                  </a:cubicBezTo>
                  <a:cubicBezTo>
                    <a:pt x="2212" y="15"/>
                    <a:pt x="2212" y="15"/>
                    <a:pt x="2212" y="15"/>
                  </a:cubicBezTo>
                  <a:cubicBezTo>
                    <a:pt x="2212" y="163"/>
                    <a:pt x="2212" y="163"/>
                    <a:pt x="2212" y="163"/>
                  </a:cubicBezTo>
                  <a:lnTo>
                    <a:pt x="2245" y="163"/>
                  </a:lnTo>
                  <a:close/>
                  <a:moveTo>
                    <a:pt x="2191" y="127"/>
                  </a:moveTo>
                  <a:cubicBezTo>
                    <a:pt x="2159" y="118"/>
                    <a:pt x="2159" y="118"/>
                    <a:pt x="2159" y="118"/>
                  </a:cubicBezTo>
                  <a:cubicBezTo>
                    <a:pt x="2156" y="129"/>
                    <a:pt x="2149" y="135"/>
                    <a:pt x="2140" y="135"/>
                  </a:cubicBezTo>
                  <a:cubicBezTo>
                    <a:pt x="2134" y="135"/>
                    <a:pt x="2129" y="132"/>
                    <a:pt x="2125" y="127"/>
                  </a:cubicBezTo>
                  <a:cubicBezTo>
                    <a:pt x="2121" y="121"/>
                    <a:pt x="2119" y="114"/>
                    <a:pt x="2119" y="106"/>
                  </a:cubicBezTo>
                  <a:cubicBezTo>
                    <a:pt x="2119" y="97"/>
                    <a:pt x="2121" y="90"/>
                    <a:pt x="2125" y="85"/>
                  </a:cubicBezTo>
                  <a:cubicBezTo>
                    <a:pt x="2129" y="79"/>
                    <a:pt x="2134" y="77"/>
                    <a:pt x="2140" y="77"/>
                  </a:cubicBezTo>
                  <a:cubicBezTo>
                    <a:pt x="2149" y="77"/>
                    <a:pt x="2155" y="82"/>
                    <a:pt x="2159" y="92"/>
                  </a:cubicBezTo>
                  <a:cubicBezTo>
                    <a:pt x="2190" y="81"/>
                    <a:pt x="2190" y="81"/>
                    <a:pt x="2190" y="81"/>
                  </a:cubicBezTo>
                  <a:cubicBezTo>
                    <a:pt x="2183" y="57"/>
                    <a:pt x="2166" y="45"/>
                    <a:pt x="2140" y="45"/>
                  </a:cubicBezTo>
                  <a:cubicBezTo>
                    <a:pt x="2123" y="45"/>
                    <a:pt x="2110" y="51"/>
                    <a:pt x="2101" y="62"/>
                  </a:cubicBezTo>
                  <a:cubicBezTo>
                    <a:pt x="2091" y="73"/>
                    <a:pt x="2086" y="87"/>
                    <a:pt x="2086" y="106"/>
                  </a:cubicBezTo>
                  <a:cubicBezTo>
                    <a:pt x="2086" y="125"/>
                    <a:pt x="2091" y="139"/>
                    <a:pt x="2100" y="150"/>
                  </a:cubicBezTo>
                  <a:cubicBezTo>
                    <a:pt x="2110" y="161"/>
                    <a:pt x="2123" y="166"/>
                    <a:pt x="2140" y="166"/>
                  </a:cubicBezTo>
                  <a:cubicBezTo>
                    <a:pt x="2166" y="166"/>
                    <a:pt x="2183" y="153"/>
                    <a:pt x="2191" y="127"/>
                  </a:cubicBezTo>
                  <a:moveTo>
                    <a:pt x="2003" y="78"/>
                  </a:moveTo>
                  <a:cubicBezTo>
                    <a:pt x="2007" y="75"/>
                    <a:pt x="2012" y="73"/>
                    <a:pt x="2018" y="73"/>
                  </a:cubicBezTo>
                  <a:cubicBezTo>
                    <a:pt x="2031" y="73"/>
                    <a:pt x="2038" y="79"/>
                    <a:pt x="2040" y="92"/>
                  </a:cubicBezTo>
                  <a:cubicBezTo>
                    <a:pt x="1997" y="92"/>
                    <a:pt x="1997" y="92"/>
                    <a:pt x="1997" y="92"/>
                  </a:cubicBezTo>
                  <a:cubicBezTo>
                    <a:pt x="1997" y="86"/>
                    <a:pt x="2000" y="81"/>
                    <a:pt x="2003" y="78"/>
                  </a:cubicBezTo>
                  <a:moveTo>
                    <a:pt x="2064" y="145"/>
                  </a:moveTo>
                  <a:cubicBezTo>
                    <a:pt x="2045" y="126"/>
                    <a:pt x="2045" y="126"/>
                    <a:pt x="2045" y="126"/>
                  </a:cubicBezTo>
                  <a:cubicBezTo>
                    <a:pt x="2038" y="134"/>
                    <a:pt x="2030" y="138"/>
                    <a:pt x="2019" y="138"/>
                  </a:cubicBezTo>
                  <a:cubicBezTo>
                    <a:pt x="2013" y="138"/>
                    <a:pt x="2007" y="136"/>
                    <a:pt x="2003" y="133"/>
                  </a:cubicBezTo>
                  <a:cubicBezTo>
                    <a:pt x="1999" y="129"/>
                    <a:pt x="1997" y="124"/>
                    <a:pt x="1996" y="117"/>
                  </a:cubicBezTo>
                  <a:cubicBezTo>
                    <a:pt x="2070" y="117"/>
                    <a:pt x="2070" y="117"/>
                    <a:pt x="2070" y="117"/>
                  </a:cubicBezTo>
                  <a:cubicBezTo>
                    <a:pt x="2071" y="113"/>
                    <a:pt x="2071" y="107"/>
                    <a:pt x="2071" y="100"/>
                  </a:cubicBezTo>
                  <a:cubicBezTo>
                    <a:pt x="2071" y="82"/>
                    <a:pt x="2066" y="69"/>
                    <a:pt x="2057" y="59"/>
                  </a:cubicBezTo>
                  <a:cubicBezTo>
                    <a:pt x="2047" y="50"/>
                    <a:pt x="2035" y="45"/>
                    <a:pt x="2019" y="45"/>
                  </a:cubicBezTo>
                  <a:cubicBezTo>
                    <a:pt x="2002" y="45"/>
                    <a:pt x="1989" y="51"/>
                    <a:pt x="1979" y="61"/>
                  </a:cubicBezTo>
                  <a:cubicBezTo>
                    <a:pt x="1969" y="72"/>
                    <a:pt x="1964" y="87"/>
                    <a:pt x="1964" y="106"/>
                  </a:cubicBezTo>
                  <a:cubicBezTo>
                    <a:pt x="1964" y="124"/>
                    <a:pt x="1969" y="139"/>
                    <a:pt x="1979" y="150"/>
                  </a:cubicBezTo>
                  <a:cubicBezTo>
                    <a:pt x="1989" y="161"/>
                    <a:pt x="2002" y="166"/>
                    <a:pt x="2019" y="166"/>
                  </a:cubicBezTo>
                  <a:cubicBezTo>
                    <a:pt x="2038" y="166"/>
                    <a:pt x="2053" y="159"/>
                    <a:pt x="2064" y="145"/>
                  </a:cubicBezTo>
                  <a:moveTo>
                    <a:pt x="1972" y="38"/>
                  </a:moveTo>
                  <a:cubicBezTo>
                    <a:pt x="1972" y="5"/>
                    <a:pt x="1972" y="5"/>
                    <a:pt x="1972" y="5"/>
                  </a:cubicBezTo>
                  <a:cubicBezTo>
                    <a:pt x="1847" y="5"/>
                    <a:pt x="1847" y="5"/>
                    <a:pt x="1847" y="5"/>
                  </a:cubicBezTo>
                  <a:cubicBezTo>
                    <a:pt x="1847" y="38"/>
                    <a:pt x="1847" y="38"/>
                    <a:pt x="1847" y="38"/>
                  </a:cubicBezTo>
                  <a:cubicBezTo>
                    <a:pt x="1893" y="38"/>
                    <a:pt x="1893" y="38"/>
                    <a:pt x="1893" y="38"/>
                  </a:cubicBezTo>
                  <a:cubicBezTo>
                    <a:pt x="1893" y="163"/>
                    <a:pt x="1893" y="163"/>
                    <a:pt x="1893" y="163"/>
                  </a:cubicBezTo>
                  <a:cubicBezTo>
                    <a:pt x="1927" y="163"/>
                    <a:pt x="1927" y="163"/>
                    <a:pt x="1927" y="163"/>
                  </a:cubicBezTo>
                  <a:cubicBezTo>
                    <a:pt x="1927" y="38"/>
                    <a:pt x="1927" y="38"/>
                    <a:pt x="1927" y="38"/>
                  </a:cubicBezTo>
                  <a:lnTo>
                    <a:pt x="1972" y="38"/>
                  </a:lnTo>
                  <a:close/>
                  <a:moveTo>
                    <a:pt x="1703" y="106"/>
                  </a:moveTo>
                  <a:cubicBezTo>
                    <a:pt x="1703" y="96"/>
                    <a:pt x="1705" y="89"/>
                    <a:pt x="1708" y="84"/>
                  </a:cubicBezTo>
                  <a:cubicBezTo>
                    <a:pt x="1712" y="79"/>
                    <a:pt x="1717" y="77"/>
                    <a:pt x="1723" y="77"/>
                  </a:cubicBezTo>
                  <a:cubicBezTo>
                    <a:pt x="1731" y="77"/>
                    <a:pt x="1737" y="79"/>
                    <a:pt x="1741" y="85"/>
                  </a:cubicBezTo>
                  <a:cubicBezTo>
                    <a:pt x="1741" y="127"/>
                    <a:pt x="1741" y="127"/>
                    <a:pt x="1741" y="127"/>
                  </a:cubicBezTo>
                  <a:cubicBezTo>
                    <a:pt x="1738" y="132"/>
                    <a:pt x="1732" y="134"/>
                    <a:pt x="1723" y="134"/>
                  </a:cubicBezTo>
                  <a:cubicBezTo>
                    <a:pt x="1710" y="134"/>
                    <a:pt x="1703" y="125"/>
                    <a:pt x="1703" y="106"/>
                  </a:cubicBezTo>
                  <a:moveTo>
                    <a:pt x="1741" y="154"/>
                  </a:moveTo>
                  <a:cubicBezTo>
                    <a:pt x="1741" y="163"/>
                    <a:pt x="1741" y="163"/>
                    <a:pt x="1741" y="163"/>
                  </a:cubicBezTo>
                  <a:cubicBezTo>
                    <a:pt x="1774" y="163"/>
                    <a:pt x="1774" y="163"/>
                    <a:pt x="1774" y="163"/>
                  </a:cubicBezTo>
                  <a:cubicBezTo>
                    <a:pt x="1774" y="0"/>
                    <a:pt x="1774" y="0"/>
                    <a:pt x="1774" y="0"/>
                  </a:cubicBezTo>
                  <a:cubicBezTo>
                    <a:pt x="1741" y="15"/>
                    <a:pt x="1741" y="15"/>
                    <a:pt x="1741" y="15"/>
                  </a:cubicBezTo>
                  <a:cubicBezTo>
                    <a:pt x="1741" y="57"/>
                    <a:pt x="1741" y="57"/>
                    <a:pt x="1741" y="57"/>
                  </a:cubicBezTo>
                  <a:cubicBezTo>
                    <a:pt x="1736" y="49"/>
                    <a:pt x="1728" y="45"/>
                    <a:pt x="1718" y="45"/>
                  </a:cubicBezTo>
                  <a:cubicBezTo>
                    <a:pt x="1704" y="45"/>
                    <a:pt x="1693" y="51"/>
                    <a:pt x="1684" y="62"/>
                  </a:cubicBezTo>
                  <a:cubicBezTo>
                    <a:pt x="1675" y="73"/>
                    <a:pt x="1670" y="87"/>
                    <a:pt x="1670" y="106"/>
                  </a:cubicBezTo>
                  <a:cubicBezTo>
                    <a:pt x="1670" y="125"/>
                    <a:pt x="1675" y="140"/>
                    <a:pt x="1683" y="150"/>
                  </a:cubicBezTo>
                  <a:cubicBezTo>
                    <a:pt x="1692" y="161"/>
                    <a:pt x="1703" y="166"/>
                    <a:pt x="1718" y="166"/>
                  </a:cubicBezTo>
                  <a:cubicBezTo>
                    <a:pt x="1729" y="166"/>
                    <a:pt x="1737" y="162"/>
                    <a:pt x="1741" y="154"/>
                  </a:cubicBezTo>
                  <a:moveTo>
                    <a:pt x="1650" y="163"/>
                  </a:moveTo>
                  <a:cubicBezTo>
                    <a:pt x="1650" y="88"/>
                    <a:pt x="1650" y="88"/>
                    <a:pt x="1650" y="88"/>
                  </a:cubicBezTo>
                  <a:cubicBezTo>
                    <a:pt x="1650" y="73"/>
                    <a:pt x="1646" y="62"/>
                    <a:pt x="1638" y="55"/>
                  </a:cubicBezTo>
                  <a:cubicBezTo>
                    <a:pt x="1630" y="49"/>
                    <a:pt x="1621" y="45"/>
                    <a:pt x="1610" y="45"/>
                  </a:cubicBezTo>
                  <a:cubicBezTo>
                    <a:pt x="1596" y="45"/>
                    <a:pt x="1586" y="50"/>
                    <a:pt x="1579" y="59"/>
                  </a:cubicBezTo>
                  <a:cubicBezTo>
                    <a:pt x="1579" y="48"/>
                    <a:pt x="1579" y="48"/>
                    <a:pt x="1579" y="48"/>
                  </a:cubicBezTo>
                  <a:cubicBezTo>
                    <a:pt x="1546" y="48"/>
                    <a:pt x="1546" y="48"/>
                    <a:pt x="1546" y="48"/>
                  </a:cubicBezTo>
                  <a:cubicBezTo>
                    <a:pt x="1546" y="163"/>
                    <a:pt x="1546" y="163"/>
                    <a:pt x="1546" y="163"/>
                  </a:cubicBezTo>
                  <a:cubicBezTo>
                    <a:pt x="1579" y="163"/>
                    <a:pt x="1579" y="163"/>
                    <a:pt x="1579" y="163"/>
                  </a:cubicBezTo>
                  <a:cubicBezTo>
                    <a:pt x="1579" y="103"/>
                    <a:pt x="1579" y="103"/>
                    <a:pt x="1579" y="103"/>
                  </a:cubicBezTo>
                  <a:cubicBezTo>
                    <a:pt x="1579" y="94"/>
                    <a:pt x="1580" y="87"/>
                    <a:pt x="1584" y="83"/>
                  </a:cubicBezTo>
                  <a:cubicBezTo>
                    <a:pt x="1587" y="79"/>
                    <a:pt x="1592" y="77"/>
                    <a:pt x="1599" y="77"/>
                  </a:cubicBezTo>
                  <a:cubicBezTo>
                    <a:pt x="1606" y="77"/>
                    <a:pt x="1610" y="79"/>
                    <a:pt x="1613" y="83"/>
                  </a:cubicBezTo>
                  <a:cubicBezTo>
                    <a:pt x="1616" y="87"/>
                    <a:pt x="1617" y="94"/>
                    <a:pt x="1617" y="103"/>
                  </a:cubicBezTo>
                  <a:cubicBezTo>
                    <a:pt x="1617" y="163"/>
                    <a:pt x="1617" y="163"/>
                    <a:pt x="1617" y="163"/>
                  </a:cubicBezTo>
                  <a:lnTo>
                    <a:pt x="1650" y="163"/>
                  </a:lnTo>
                  <a:close/>
                  <a:moveTo>
                    <a:pt x="1449" y="128"/>
                  </a:moveTo>
                  <a:cubicBezTo>
                    <a:pt x="1449" y="121"/>
                    <a:pt x="1455" y="117"/>
                    <a:pt x="1469" y="117"/>
                  </a:cubicBezTo>
                  <a:cubicBezTo>
                    <a:pt x="1476" y="117"/>
                    <a:pt x="1483" y="118"/>
                    <a:pt x="1489" y="120"/>
                  </a:cubicBezTo>
                  <a:cubicBezTo>
                    <a:pt x="1489" y="130"/>
                    <a:pt x="1489" y="130"/>
                    <a:pt x="1489" y="130"/>
                  </a:cubicBezTo>
                  <a:cubicBezTo>
                    <a:pt x="1482" y="136"/>
                    <a:pt x="1474" y="138"/>
                    <a:pt x="1466" y="138"/>
                  </a:cubicBezTo>
                  <a:cubicBezTo>
                    <a:pt x="1455" y="138"/>
                    <a:pt x="1449" y="135"/>
                    <a:pt x="1449" y="128"/>
                  </a:cubicBezTo>
                  <a:moveTo>
                    <a:pt x="1521" y="163"/>
                  </a:moveTo>
                  <a:cubicBezTo>
                    <a:pt x="1521" y="90"/>
                    <a:pt x="1521" y="90"/>
                    <a:pt x="1521" y="90"/>
                  </a:cubicBezTo>
                  <a:cubicBezTo>
                    <a:pt x="1521" y="60"/>
                    <a:pt x="1505" y="45"/>
                    <a:pt x="1472" y="45"/>
                  </a:cubicBezTo>
                  <a:cubicBezTo>
                    <a:pt x="1453" y="45"/>
                    <a:pt x="1437" y="50"/>
                    <a:pt x="1423" y="60"/>
                  </a:cubicBezTo>
                  <a:cubicBezTo>
                    <a:pt x="1433" y="85"/>
                    <a:pt x="1433" y="85"/>
                    <a:pt x="1433" y="85"/>
                  </a:cubicBezTo>
                  <a:cubicBezTo>
                    <a:pt x="1445" y="77"/>
                    <a:pt x="1457" y="73"/>
                    <a:pt x="1470" y="73"/>
                  </a:cubicBezTo>
                  <a:cubicBezTo>
                    <a:pt x="1476" y="73"/>
                    <a:pt x="1480" y="74"/>
                    <a:pt x="1484" y="77"/>
                  </a:cubicBezTo>
                  <a:cubicBezTo>
                    <a:pt x="1487" y="80"/>
                    <a:pt x="1489" y="84"/>
                    <a:pt x="1489" y="89"/>
                  </a:cubicBezTo>
                  <a:cubicBezTo>
                    <a:pt x="1489" y="95"/>
                    <a:pt x="1489" y="95"/>
                    <a:pt x="1489" y="95"/>
                  </a:cubicBezTo>
                  <a:cubicBezTo>
                    <a:pt x="1483" y="92"/>
                    <a:pt x="1474" y="91"/>
                    <a:pt x="1463" y="91"/>
                  </a:cubicBezTo>
                  <a:cubicBezTo>
                    <a:pt x="1451" y="91"/>
                    <a:pt x="1440" y="94"/>
                    <a:pt x="1431" y="101"/>
                  </a:cubicBezTo>
                  <a:cubicBezTo>
                    <a:pt x="1421" y="107"/>
                    <a:pt x="1417" y="116"/>
                    <a:pt x="1417" y="128"/>
                  </a:cubicBezTo>
                  <a:cubicBezTo>
                    <a:pt x="1417" y="140"/>
                    <a:pt x="1421" y="150"/>
                    <a:pt x="1429" y="156"/>
                  </a:cubicBezTo>
                  <a:cubicBezTo>
                    <a:pt x="1437" y="163"/>
                    <a:pt x="1447" y="166"/>
                    <a:pt x="1460" y="166"/>
                  </a:cubicBezTo>
                  <a:cubicBezTo>
                    <a:pt x="1472" y="166"/>
                    <a:pt x="1482" y="162"/>
                    <a:pt x="1489" y="155"/>
                  </a:cubicBezTo>
                  <a:cubicBezTo>
                    <a:pt x="1489" y="163"/>
                    <a:pt x="1489" y="163"/>
                    <a:pt x="1489" y="163"/>
                  </a:cubicBezTo>
                  <a:lnTo>
                    <a:pt x="1521" y="163"/>
                  </a:lnTo>
                  <a:close/>
                  <a:moveTo>
                    <a:pt x="1275" y="163"/>
                  </a:moveTo>
                  <a:cubicBezTo>
                    <a:pt x="1275" y="101"/>
                    <a:pt x="1275" y="101"/>
                    <a:pt x="1275" y="101"/>
                  </a:cubicBezTo>
                  <a:cubicBezTo>
                    <a:pt x="1275" y="85"/>
                    <a:pt x="1281" y="77"/>
                    <a:pt x="1295" y="77"/>
                  </a:cubicBezTo>
                  <a:cubicBezTo>
                    <a:pt x="1302" y="77"/>
                    <a:pt x="1306" y="79"/>
                    <a:pt x="1309" y="83"/>
                  </a:cubicBezTo>
                  <a:cubicBezTo>
                    <a:pt x="1312" y="87"/>
                    <a:pt x="1313" y="93"/>
                    <a:pt x="1313" y="101"/>
                  </a:cubicBezTo>
                  <a:cubicBezTo>
                    <a:pt x="1313" y="163"/>
                    <a:pt x="1313" y="163"/>
                    <a:pt x="1313" y="163"/>
                  </a:cubicBezTo>
                  <a:cubicBezTo>
                    <a:pt x="1346" y="163"/>
                    <a:pt x="1346" y="163"/>
                    <a:pt x="1346" y="163"/>
                  </a:cubicBezTo>
                  <a:cubicBezTo>
                    <a:pt x="1346" y="88"/>
                    <a:pt x="1346" y="88"/>
                    <a:pt x="1346" y="88"/>
                  </a:cubicBezTo>
                  <a:cubicBezTo>
                    <a:pt x="1346" y="73"/>
                    <a:pt x="1342" y="62"/>
                    <a:pt x="1334" y="55"/>
                  </a:cubicBezTo>
                  <a:cubicBezTo>
                    <a:pt x="1326" y="49"/>
                    <a:pt x="1317" y="45"/>
                    <a:pt x="1306" y="45"/>
                  </a:cubicBezTo>
                  <a:cubicBezTo>
                    <a:pt x="1293" y="45"/>
                    <a:pt x="1282" y="50"/>
                    <a:pt x="1275" y="59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242" y="15"/>
                    <a:pt x="1242" y="15"/>
                    <a:pt x="1242" y="15"/>
                  </a:cubicBezTo>
                  <a:cubicBezTo>
                    <a:pt x="1242" y="163"/>
                    <a:pt x="1242" y="163"/>
                    <a:pt x="1242" y="163"/>
                  </a:cubicBezTo>
                  <a:lnTo>
                    <a:pt x="1275" y="163"/>
                  </a:lnTo>
                  <a:close/>
                  <a:moveTo>
                    <a:pt x="1219" y="161"/>
                  </a:moveTo>
                  <a:cubicBezTo>
                    <a:pt x="1223" y="133"/>
                    <a:pt x="1223" y="133"/>
                    <a:pt x="1223" y="133"/>
                  </a:cubicBezTo>
                  <a:cubicBezTo>
                    <a:pt x="1216" y="136"/>
                    <a:pt x="1210" y="138"/>
                    <a:pt x="1203" y="138"/>
                  </a:cubicBezTo>
                  <a:cubicBezTo>
                    <a:pt x="1201" y="138"/>
                    <a:pt x="1200" y="137"/>
                    <a:pt x="1198" y="136"/>
                  </a:cubicBezTo>
                  <a:cubicBezTo>
                    <a:pt x="1197" y="135"/>
                    <a:pt x="1196" y="133"/>
                    <a:pt x="1196" y="131"/>
                  </a:cubicBezTo>
                  <a:cubicBezTo>
                    <a:pt x="1196" y="77"/>
                    <a:pt x="1196" y="77"/>
                    <a:pt x="1196" y="77"/>
                  </a:cubicBezTo>
                  <a:cubicBezTo>
                    <a:pt x="1221" y="77"/>
                    <a:pt x="1221" y="77"/>
                    <a:pt x="1221" y="77"/>
                  </a:cubicBezTo>
                  <a:cubicBezTo>
                    <a:pt x="1221" y="48"/>
                    <a:pt x="1221" y="48"/>
                    <a:pt x="1221" y="48"/>
                  </a:cubicBezTo>
                  <a:cubicBezTo>
                    <a:pt x="1196" y="48"/>
                    <a:pt x="1196" y="48"/>
                    <a:pt x="1196" y="48"/>
                  </a:cubicBezTo>
                  <a:cubicBezTo>
                    <a:pt x="1196" y="0"/>
                    <a:pt x="1196" y="0"/>
                    <a:pt x="1196" y="0"/>
                  </a:cubicBezTo>
                  <a:cubicBezTo>
                    <a:pt x="1164" y="16"/>
                    <a:pt x="1164" y="16"/>
                    <a:pt x="1164" y="16"/>
                  </a:cubicBezTo>
                  <a:cubicBezTo>
                    <a:pt x="1164" y="48"/>
                    <a:pt x="1164" y="48"/>
                    <a:pt x="1164" y="48"/>
                  </a:cubicBezTo>
                  <a:cubicBezTo>
                    <a:pt x="1148" y="48"/>
                    <a:pt x="1148" y="48"/>
                    <a:pt x="1148" y="48"/>
                  </a:cubicBezTo>
                  <a:cubicBezTo>
                    <a:pt x="1148" y="77"/>
                    <a:pt x="1148" y="77"/>
                    <a:pt x="1148" y="77"/>
                  </a:cubicBezTo>
                  <a:cubicBezTo>
                    <a:pt x="1164" y="77"/>
                    <a:pt x="1164" y="77"/>
                    <a:pt x="1164" y="77"/>
                  </a:cubicBezTo>
                  <a:cubicBezTo>
                    <a:pt x="1164" y="134"/>
                    <a:pt x="1164" y="134"/>
                    <a:pt x="1164" y="134"/>
                  </a:cubicBezTo>
                  <a:cubicBezTo>
                    <a:pt x="1164" y="155"/>
                    <a:pt x="1174" y="166"/>
                    <a:pt x="1193" y="166"/>
                  </a:cubicBezTo>
                  <a:cubicBezTo>
                    <a:pt x="1203" y="166"/>
                    <a:pt x="1212" y="164"/>
                    <a:pt x="1219" y="161"/>
                  </a:cubicBezTo>
                  <a:moveTo>
                    <a:pt x="1130" y="163"/>
                  </a:moveTo>
                  <a:cubicBezTo>
                    <a:pt x="1130" y="0"/>
                    <a:pt x="1130" y="0"/>
                    <a:pt x="1130" y="0"/>
                  </a:cubicBezTo>
                  <a:cubicBezTo>
                    <a:pt x="1097" y="16"/>
                    <a:pt x="1097" y="16"/>
                    <a:pt x="1097" y="16"/>
                  </a:cubicBezTo>
                  <a:cubicBezTo>
                    <a:pt x="1097" y="163"/>
                    <a:pt x="1097" y="163"/>
                    <a:pt x="1097" y="163"/>
                  </a:cubicBezTo>
                  <a:lnTo>
                    <a:pt x="1130" y="163"/>
                  </a:lnTo>
                  <a:close/>
                  <a:moveTo>
                    <a:pt x="999" y="128"/>
                  </a:moveTo>
                  <a:cubicBezTo>
                    <a:pt x="999" y="121"/>
                    <a:pt x="1006" y="117"/>
                    <a:pt x="1019" y="117"/>
                  </a:cubicBezTo>
                  <a:cubicBezTo>
                    <a:pt x="1026" y="117"/>
                    <a:pt x="1033" y="118"/>
                    <a:pt x="1039" y="120"/>
                  </a:cubicBezTo>
                  <a:cubicBezTo>
                    <a:pt x="1039" y="130"/>
                    <a:pt x="1039" y="130"/>
                    <a:pt x="1039" y="130"/>
                  </a:cubicBezTo>
                  <a:cubicBezTo>
                    <a:pt x="1032" y="136"/>
                    <a:pt x="1025" y="138"/>
                    <a:pt x="1016" y="138"/>
                  </a:cubicBezTo>
                  <a:cubicBezTo>
                    <a:pt x="1005" y="138"/>
                    <a:pt x="999" y="135"/>
                    <a:pt x="999" y="128"/>
                  </a:cubicBezTo>
                  <a:moveTo>
                    <a:pt x="1071" y="163"/>
                  </a:moveTo>
                  <a:cubicBezTo>
                    <a:pt x="1071" y="90"/>
                    <a:pt x="1071" y="90"/>
                    <a:pt x="1071" y="90"/>
                  </a:cubicBezTo>
                  <a:cubicBezTo>
                    <a:pt x="1071" y="60"/>
                    <a:pt x="1055" y="45"/>
                    <a:pt x="1022" y="45"/>
                  </a:cubicBezTo>
                  <a:cubicBezTo>
                    <a:pt x="1004" y="45"/>
                    <a:pt x="987" y="50"/>
                    <a:pt x="973" y="60"/>
                  </a:cubicBezTo>
                  <a:cubicBezTo>
                    <a:pt x="983" y="85"/>
                    <a:pt x="983" y="85"/>
                    <a:pt x="983" y="85"/>
                  </a:cubicBezTo>
                  <a:cubicBezTo>
                    <a:pt x="995" y="77"/>
                    <a:pt x="1008" y="73"/>
                    <a:pt x="1020" y="73"/>
                  </a:cubicBezTo>
                  <a:cubicBezTo>
                    <a:pt x="1026" y="73"/>
                    <a:pt x="1031" y="74"/>
                    <a:pt x="1034" y="77"/>
                  </a:cubicBezTo>
                  <a:cubicBezTo>
                    <a:pt x="1037" y="80"/>
                    <a:pt x="1039" y="84"/>
                    <a:pt x="1039" y="89"/>
                  </a:cubicBezTo>
                  <a:cubicBezTo>
                    <a:pt x="1039" y="95"/>
                    <a:pt x="1039" y="95"/>
                    <a:pt x="1039" y="95"/>
                  </a:cubicBezTo>
                  <a:cubicBezTo>
                    <a:pt x="1033" y="92"/>
                    <a:pt x="1024" y="91"/>
                    <a:pt x="1014" y="91"/>
                  </a:cubicBezTo>
                  <a:cubicBezTo>
                    <a:pt x="1001" y="91"/>
                    <a:pt x="990" y="94"/>
                    <a:pt x="981" y="101"/>
                  </a:cubicBezTo>
                  <a:cubicBezTo>
                    <a:pt x="971" y="107"/>
                    <a:pt x="967" y="116"/>
                    <a:pt x="967" y="128"/>
                  </a:cubicBezTo>
                  <a:cubicBezTo>
                    <a:pt x="967" y="140"/>
                    <a:pt x="971" y="150"/>
                    <a:pt x="979" y="156"/>
                  </a:cubicBezTo>
                  <a:cubicBezTo>
                    <a:pt x="987" y="163"/>
                    <a:pt x="997" y="166"/>
                    <a:pt x="1010" y="166"/>
                  </a:cubicBezTo>
                  <a:cubicBezTo>
                    <a:pt x="1022" y="166"/>
                    <a:pt x="1032" y="162"/>
                    <a:pt x="1039" y="155"/>
                  </a:cubicBezTo>
                  <a:cubicBezTo>
                    <a:pt x="1039" y="163"/>
                    <a:pt x="1039" y="163"/>
                    <a:pt x="1039" y="163"/>
                  </a:cubicBezTo>
                  <a:lnTo>
                    <a:pt x="1071" y="163"/>
                  </a:lnTo>
                  <a:close/>
                  <a:moveTo>
                    <a:pt x="886" y="78"/>
                  </a:moveTo>
                  <a:cubicBezTo>
                    <a:pt x="889" y="75"/>
                    <a:pt x="894" y="73"/>
                    <a:pt x="900" y="73"/>
                  </a:cubicBezTo>
                  <a:cubicBezTo>
                    <a:pt x="913" y="73"/>
                    <a:pt x="920" y="79"/>
                    <a:pt x="922" y="92"/>
                  </a:cubicBezTo>
                  <a:cubicBezTo>
                    <a:pt x="879" y="92"/>
                    <a:pt x="879" y="92"/>
                    <a:pt x="879" y="92"/>
                  </a:cubicBezTo>
                  <a:cubicBezTo>
                    <a:pt x="880" y="86"/>
                    <a:pt x="882" y="81"/>
                    <a:pt x="886" y="78"/>
                  </a:cubicBezTo>
                  <a:moveTo>
                    <a:pt x="946" y="145"/>
                  </a:moveTo>
                  <a:cubicBezTo>
                    <a:pt x="927" y="126"/>
                    <a:pt x="927" y="126"/>
                    <a:pt x="927" y="126"/>
                  </a:cubicBezTo>
                  <a:cubicBezTo>
                    <a:pt x="921" y="134"/>
                    <a:pt x="912" y="138"/>
                    <a:pt x="901" y="138"/>
                  </a:cubicBezTo>
                  <a:cubicBezTo>
                    <a:pt x="895" y="138"/>
                    <a:pt x="890" y="136"/>
                    <a:pt x="885" y="133"/>
                  </a:cubicBezTo>
                  <a:cubicBezTo>
                    <a:pt x="881" y="129"/>
                    <a:pt x="879" y="124"/>
                    <a:pt x="879" y="117"/>
                  </a:cubicBezTo>
                  <a:cubicBezTo>
                    <a:pt x="952" y="117"/>
                    <a:pt x="952" y="117"/>
                    <a:pt x="952" y="117"/>
                  </a:cubicBezTo>
                  <a:cubicBezTo>
                    <a:pt x="953" y="113"/>
                    <a:pt x="953" y="107"/>
                    <a:pt x="953" y="100"/>
                  </a:cubicBezTo>
                  <a:cubicBezTo>
                    <a:pt x="953" y="82"/>
                    <a:pt x="948" y="69"/>
                    <a:pt x="939" y="59"/>
                  </a:cubicBezTo>
                  <a:cubicBezTo>
                    <a:pt x="929" y="50"/>
                    <a:pt x="917" y="45"/>
                    <a:pt x="901" y="45"/>
                  </a:cubicBezTo>
                  <a:cubicBezTo>
                    <a:pt x="885" y="45"/>
                    <a:pt x="871" y="51"/>
                    <a:pt x="861" y="61"/>
                  </a:cubicBezTo>
                  <a:cubicBezTo>
                    <a:pt x="851" y="72"/>
                    <a:pt x="847" y="87"/>
                    <a:pt x="847" y="106"/>
                  </a:cubicBezTo>
                  <a:cubicBezTo>
                    <a:pt x="847" y="124"/>
                    <a:pt x="851" y="139"/>
                    <a:pt x="861" y="150"/>
                  </a:cubicBezTo>
                  <a:cubicBezTo>
                    <a:pt x="871" y="161"/>
                    <a:pt x="884" y="166"/>
                    <a:pt x="901" y="166"/>
                  </a:cubicBezTo>
                  <a:cubicBezTo>
                    <a:pt x="920" y="166"/>
                    <a:pt x="935" y="159"/>
                    <a:pt x="946" y="145"/>
                  </a:cubicBezTo>
                  <a:moveTo>
                    <a:pt x="825" y="163"/>
                  </a:moveTo>
                  <a:cubicBezTo>
                    <a:pt x="825" y="5"/>
                    <a:pt x="825" y="5"/>
                    <a:pt x="825" y="5"/>
                  </a:cubicBezTo>
                  <a:cubicBezTo>
                    <a:pt x="791" y="5"/>
                    <a:pt x="791" y="5"/>
                    <a:pt x="791" y="5"/>
                  </a:cubicBezTo>
                  <a:cubicBezTo>
                    <a:pt x="791" y="66"/>
                    <a:pt x="791" y="66"/>
                    <a:pt x="791" y="66"/>
                  </a:cubicBezTo>
                  <a:cubicBezTo>
                    <a:pt x="728" y="66"/>
                    <a:pt x="728" y="66"/>
                    <a:pt x="728" y="66"/>
                  </a:cubicBezTo>
                  <a:cubicBezTo>
                    <a:pt x="728" y="5"/>
                    <a:pt x="728" y="5"/>
                    <a:pt x="728" y="5"/>
                  </a:cubicBezTo>
                  <a:cubicBezTo>
                    <a:pt x="694" y="5"/>
                    <a:pt x="694" y="5"/>
                    <a:pt x="694" y="5"/>
                  </a:cubicBezTo>
                  <a:cubicBezTo>
                    <a:pt x="694" y="163"/>
                    <a:pt x="694" y="163"/>
                    <a:pt x="694" y="163"/>
                  </a:cubicBezTo>
                  <a:cubicBezTo>
                    <a:pt x="728" y="163"/>
                    <a:pt x="728" y="163"/>
                    <a:pt x="728" y="163"/>
                  </a:cubicBezTo>
                  <a:cubicBezTo>
                    <a:pt x="728" y="99"/>
                    <a:pt x="728" y="99"/>
                    <a:pt x="728" y="99"/>
                  </a:cubicBezTo>
                  <a:cubicBezTo>
                    <a:pt x="791" y="99"/>
                    <a:pt x="791" y="99"/>
                    <a:pt x="791" y="99"/>
                  </a:cubicBezTo>
                  <a:cubicBezTo>
                    <a:pt x="791" y="163"/>
                    <a:pt x="791" y="163"/>
                    <a:pt x="791" y="163"/>
                  </a:cubicBezTo>
                  <a:lnTo>
                    <a:pt x="825" y="163"/>
                  </a:lnTo>
                  <a:close/>
                  <a:moveTo>
                    <a:pt x="614" y="163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581" y="16"/>
                    <a:pt x="581" y="16"/>
                    <a:pt x="581" y="16"/>
                  </a:cubicBezTo>
                  <a:cubicBezTo>
                    <a:pt x="581" y="163"/>
                    <a:pt x="581" y="163"/>
                    <a:pt x="581" y="163"/>
                  </a:cubicBezTo>
                  <a:lnTo>
                    <a:pt x="614" y="163"/>
                  </a:lnTo>
                  <a:close/>
                  <a:moveTo>
                    <a:pt x="483" y="128"/>
                  </a:moveTo>
                  <a:cubicBezTo>
                    <a:pt x="483" y="121"/>
                    <a:pt x="490" y="117"/>
                    <a:pt x="503" y="117"/>
                  </a:cubicBezTo>
                  <a:cubicBezTo>
                    <a:pt x="510" y="117"/>
                    <a:pt x="517" y="118"/>
                    <a:pt x="523" y="120"/>
                  </a:cubicBezTo>
                  <a:cubicBezTo>
                    <a:pt x="523" y="130"/>
                    <a:pt x="523" y="130"/>
                    <a:pt x="523" y="130"/>
                  </a:cubicBezTo>
                  <a:cubicBezTo>
                    <a:pt x="516" y="136"/>
                    <a:pt x="509" y="138"/>
                    <a:pt x="501" y="138"/>
                  </a:cubicBezTo>
                  <a:cubicBezTo>
                    <a:pt x="489" y="138"/>
                    <a:pt x="483" y="135"/>
                    <a:pt x="483" y="128"/>
                  </a:cubicBezTo>
                  <a:moveTo>
                    <a:pt x="555" y="163"/>
                  </a:moveTo>
                  <a:cubicBezTo>
                    <a:pt x="555" y="90"/>
                    <a:pt x="555" y="90"/>
                    <a:pt x="555" y="90"/>
                  </a:cubicBezTo>
                  <a:cubicBezTo>
                    <a:pt x="555" y="60"/>
                    <a:pt x="539" y="45"/>
                    <a:pt x="506" y="45"/>
                  </a:cubicBezTo>
                  <a:cubicBezTo>
                    <a:pt x="488" y="45"/>
                    <a:pt x="471" y="50"/>
                    <a:pt x="457" y="60"/>
                  </a:cubicBezTo>
                  <a:cubicBezTo>
                    <a:pt x="467" y="85"/>
                    <a:pt x="467" y="85"/>
                    <a:pt x="467" y="85"/>
                  </a:cubicBezTo>
                  <a:cubicBezTo>
                    <a:pt x="479" y="77"/>
                    <a:pt x="492" y="73"/>
                    <a:pt x="504" y="73"/>
                  </a:cubicBezTo>
                  <a:cubicBezTo>
                    <a:pt x="510" y="73"/>
                    <a:pt x="515" y="74"/>
                    <a:pt x="518" y="77"/>
                  </a:cubicBezTo>
                  <a:cubicBezTo>
                    <a:pt x="521" y="80"/>
                    <a:pt x="523" y="84"/>
                    <a:pt x="523" y="89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17" y="92"/>
                    <a:pt x="508" y="91"/>
                    <a:pt x="498" y="91"/>
                  </a:cubicBezTo>
                  <a:cubicBezTo>
                    <a:pt x="485" y="91"/>
                    <a:pt x="474" y="94"/>
                    <a:pt x="465" y="101"/>
                  </a:cubicBezTo>
                  <a:cubicBezTo>
                    <a:pt x="456" y="107"/>
                    <a:pt x="451" y="116"/>
                    <a:pt x="451" y="128"/>
                  </a:cubicBezTo>
                  <a:cubicBezTo>
                    <a:pt x="451" y="140"/>
                    <a:pt x="455" y="150"/>
                    <a:pt x="463" y="156"/>
                  </a:cubicBezTo>
                  <a:cubicBezTo>
                    <a:pt x="471" y="163"/>
                    <a:pt x="481" y="166"/>
                    <a:pt x="494" y="166"/>
                  </a:cubicBezTo>
                  <a:cubicBezTo>
                    <a:pt x="506" y="166"/>
                    <a:pt x="516" y="162"/>
                    <a:pt x="523" y="155"/>
                  </a:cubicBezTo>
                  <a:cubicBezTo>
                    <a:pt x="523" y="163"/>
                    <a:pt x="523" y="163"/>
                    <a:pt x="523" y="163"/>
                  </a:cubicBezTo>
                  <a:lnTo>
                    <a:pt x="555" y="163"/>
                  </a:lnTo>
                  <a:close/>
                  <a:moveTo>
                    <a:pt x="365" y="127"/>
                  </a:moveTo>
                  <a:cubicBezTo>
                    <a:pt x="365" y="84"/>
                    <a:pt x="365" y="84"/>
                    <a:pt x="365" y="84"/>
                  </a:cubicBezTo>
                  <a:cubicBezTo>
                    <a:pt x="369" y="79"/>
                    <a:pt x="375" y="77"/>
                    <a:pt x="383" y="77"/>
                  </a:cubicBezTo>
                  <a:cubicBezTo>
                    <a:pt x="390" y="77"/>
                    <a:pt x="395" y="79"/>
                    <a:pt x="398" y="84"/>
                  </a:cubicBezTo>
                  <a:cubicBezTo>
                    <a:pt x="402" y="89"/>
                    <a:pt x="404" y="96"/>
                    <a:pt x="404" y="106"/>
                  </a:cubicBezTo>
                  <a:cubicBezTo>
                    <a:pt x="404" y="115"/>
                    <a:pt x="402" y="122"/>
                    <a:pt x="398" y="127"/>
                  </a:cubicBezTo>
                  <a:cubicBezTo>
                    <a:pt x="395" y="132"/>
                    <a:pt x="390" y="134"/>
                    <a:pt x="383" y="134"/>
                  </a:cubicBezTo>
                  <a:cubicBezTo>
                    <a:pt x="375" y="134"/>
                    <a:pt x="369" y="132"/>
                    <a:pt x="365" y="127"/>
                  </a:cubicBezTo>
                  <a:moveTo>
                    <a:pt x="423" y="150"/>
                  </a:moveTo>
                  <a:cubicBezTo>
                    <a:pt x="432" y="140"/>
                    <a:pt x="436" y="125"/>
                    <a:pt x="436" y="106"/>
                  </a:cubicBezTo>
                  <a:cubicBezTo>
                    <a:pt x="436" y="87"/>
                    <a:pt x="432" y="73"/>
                    <a:pt x="423" y="62"/>
                  </a:cubicBezTo>
                  <a:cubicBezTo>
                    <a:pt x="414" y="51"/>
                    <a:pt x="402" y="45"/>
                    <a:pt x="388" y="45"/>
                  </a:cubicBezTo>
                  <a:cubicBezTo>
                    <a:pt x="378" y="45"/>
                    <a:pt x="371" y="49"/>
                    <a:pt x="365" y="56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33" y="15"/>
                    <a:pt x="333" y="15"/>
                    <a:pt x="333" y="15"/>
                  </a:cubicBezTo>
                  <a:cubicBezTo>
                    <a:pt x="333" y="163"/>
                    <a:pt x="333" y="163"/>
                    <a:pt x="333" y="163"/>
                  </a:cubicBezTo>
                  <a:cubicBezTo>
                    <a:pt x="365" y="163"/>
                    <a:pt x="365" y="163"/>
                    <a:pt x="365" y="163"/>
                  </a:cubicBezTo>
                  <a:cubicBezTo>
                    <a:pt x="365" y="154"/>
                    <a:pt x="365" y="154"/>
                    <a:pt x="365" y="154"/>
                  </a:cubicBezTo>
                  <a:cubicBezTo>
                    <a:pt x="370" y="162"/>
                    <a:pt x="377" y="166"/>
                    <a:pt x="387" y="166"/>
                  </a:cubicBezTo>
                  <a:cubicBezTo>
                    <a:pt x="402" y="166"/>
                    <a:pt x="414" y="161"/>
                    <a:pt x="423" y="150"/>
                  </a:cubicBezTo>
                  <a:moveTo>
                    <a:pt x="243" y="127"/>
                  </a:moveTo>
                  <a:cubicBezTo>
                    <a:pt x="239" y="122"/>
                    <a:pt x="237" y="115"/>
                    <a:pt x="237" y="106"/>
                  </a:cubicBezTo>
                  <a:cubicBezTo>
                    <a:pt x="237" y="97"/>
                    <a:pt x="239" y="90"/>
                    <a:pt x="243" y="85"/>
                  </a:cubicBezTo>
                  <a:cubicBezTo>
                    <a:pt x="247" y="79"/>
                    <a:pt x="252" y="77"/>
                    <a:pt x="258" y="77"/>
                  </a:cubicBezTo>
                  <a:cubicBezTo>
                    <a:pt x="265" y="77"/>
                    <a:pt x="270" y="79"/>
                    <a:pt x="273" y="85"/>
                  </a:cubicBezTo>
                  <a:cubicBezTo>
                    <a:pt x="277" y="90"/>
                    <a:pt x="279" y="97"/>
                    <a:pt x="279" y="106"/>
                  </a:cubicBezTo>
                  <a:cubicBezTo>
                    <a:pt x="279" y="115"/>
                    <a:pt x="277" y="122"/>
                    <a:pt x="273" y="127"/>
                  </a:cubicBezTo>
                  <a:cubicBezTo>
                    <a:pt x="270" y="132"/>
                    <a:pt x="265" y="134"/>
                    <a:pt x="258" y="134"/>
                  </a:cubicBezTo>
                  <a:cubicBezTo>
                    <a:pt x="252" y="134"/>
                    <a:pt x="247" y="132"/>
                    <a:pt x="243" y="127"/>
                  </a:cubicBezTo>
                  <a:moveTo>
                    <a:pt x="297" y="150"/>
                  </a:moveTo>
                  <a:cubicBezTo>
                    <a:pt x="306" y="139"/>
                    <a:pt x="311" y="125"/>
                    <a:pt x="311" y="106"/>
                  </a:cubicBezTo>
                  <a:cubicBezTo>
                    <a:pt x="311" y="87"/>
                    <a:pt x="306" y="72"/>
                    <a:pt x="297" y="61"/>
                  </a:cubicBezTo>
                  <a:cubicBezTo>
                    <a:pt x="287" y="51"/>
                    <a:pt x="274" y="45"/>
                    <a:pt x="258" y="45"/>
                  </a:cubicBezTo>
                  <a:cubicBezTo>
                    <a:pt x="242" y="45"/>
                    <a:pt x="229" y="51"/>
                    <a:pt x="219" y="61"/>
                  </a:cubicBezTo>
                  <a:cubicBezTo>
                    <a:pt x="210" y="72"/>
                    <a:pt x="205" y="87"/>
                    <a:pt x="205" y="106"/>
                  </a:cubicBezTo>
                  <a:cubicBezTo>
                    <a:pt x="205" y="125"/>
                    <a:pt x="209" y="139"/>
                    <a:pt x="219" y="150"/>
                  </a:cubicBezTo>
                  <a:cubicBezTo>
                    <a:pt x="229" y="161"/>
                    <a:pt x="242" y="166"/>
                    <a:pt x="258" y="166"/>
                  </a:cubicBezTo>
                  <a:cubicBezTo>
                    <a:pt x="275" y="166"/>
                    <a:pt x="288" y="161"/>
                    <a:pt x="297" y="150"/>
                  </a:cubicBezTo>
                  <a:moveTo>
                    <a:pt x="182" y="163"/>
                  </a:moveTo>
                  <a:cubicBezTo>
                    <a:pt x="182" y="0"/>
                    <a:pt x="182" y="0"/>
                    <a:pt x="182" y="0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63"/>
                    <a:pt x="149" y="163"/>
                    <a:pt x="149" y="163"/>
                  </a:cubicBezTo>
                  <a:lnTo>
                    <a:pt x="182" y="163"/>
                  </a:lnTo>
                  <a:close/>
                  <a:moveTo>
                    <a:pt x="112" y="149"/>
                  </a:moveTo>
                  <a:cubicBezTo>
                    <a:pt x="123" y="138"/>
                    <a:pt x="129" y="123"/>
                    <a:pt x="129" y="103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8"/>
                    <a:pt x="91" y="123"/>
                    <a:pt x="86" y="127"/>
                  </a:cubicBezTo>
                  <a:cubicBezTo>
                    <a:pt x="82" y="131"/>
                    <a:pt x="76" y="133"/>
                    <a:pt x="70" y="133"/>
                  </a:cubicBezTo>
                  <a:cubicBezTo>
                    <a:pt x="58" y="133"/>
                    <a:pt x="50" y="128"/>
                    <a:pt x="44" y="119"/>
                  </a:cubicBezTo>
                  <a:cubicBezTo>
                    <a:pt x="38" y="110"/>
                    <a:pt x="35" y="98"/>
                    <a:pt x="35" y="84"/>
                  </a:cubicBezTo>
                  <a:cubicBezTo>
                    <a:pt x="35" y="76"/>
                    <a:pt x="36" y="69"/>
                    <a:pt x="38" y="62"/>
                  </a:cubicBezTo>
                  <a:cubicBezTo>
                    <a:pt x="40" y="55"/>
                    <a:pt x="44" y="49"/>
                    <a:pt x="49" y="44"/>
                  </a:cubicBezTo>
                  <a:cubicBezTo>
                    <a:pt x="55" y="38"/>
                    <a:pt x="61" y="36"/>
                    <a:pt x="70" y="36"/>
                  </a:cubicBezTo>
                  <a:cubicBezTo>
                    <a:pt x="80" y="36"/>
                    <a:pt x="89" y="42"/>
                    <a:pt x="98" y="56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1" y="28"/>
                    <a:pt x="113" y="19"/>
                    <a:pt x="104" y="12"/>
                  </a:cubicBezTo>
                  <a:cubicBezTo>
                    <a:pt x="95" y="6"/>
                    <a:pt x="84" y="3"/>
                    <a:pt x="70" y="3"/>
                  </a:cubicBezTo>
                  <a:cubicBezTo>
                    <a:pt x="58" y="3"/>
                    <a:pt x="48" y="5"/>
                    <a:pt x="39" y="10"/>
                  </a:cubicBezTo>
                  <a:cubicBezTo>
                    <a:pt x="29" y="15"/>
                    <a:pt x="22" y="21"/>
                    <a:pt x="17" y="29"/>
                  </a:cubicBezTo>
                  <a:cubicBezTo>
                    <a:pt x="11" y="37"/>
                    <a:pt x="7" y="46"/>
                    <a:pt x="4" y="55"/>
                  </a:cubicBezTo>
                  <a:cubicBezTo>
                    <a:pt x="1" y="65"/>
                    <a:pt x="0" y="74"/>
                    <a:pt x="0" y="84"/>
                  </a:cubicBezTo>
                  <a:cubicBezTo>
                    <a:pt x="0" y="95"/>
                    <a:pt x="1" y="105"/>
                    <a:pt x="4" y="115"/>
                  </a:cubicBezTo>
                  <a:cubicBezTo>
                    <a:pt x="7" y="124"/>
                    <a:pt x="11" y="133"/>
                    <a:pt x="16" y="140"/>
                  </a:cubicBezTo>
                  <a:cubicBezTo>
                    <a:pt x="22" y="148"/>
                    <a:pt x="29" y="155"/>
                    <a:pt x="38" y="159"/>
                  </a:cubicBezTo>
                  <a:cubicBezTo>
                    <a:pt x="47" y="164"/>
                    <a:pt x="58" y="166"/>
                    <a:pt x="70" y="166"/>
                  </a:cubicBezTo>
                  <a:cubicBezTo>
                    <a:pt x="87" y="166"/>
                    <a:pt x="101" y="160"/>
                    <a:pt x="112" y="1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91A3013-6B16-4691-BD3C-EDD94ACBF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39725" y="3162300"/>
              <a:ext cx="744538" cy="920750"/>
            </a:xfrm>
            <a:custGeom>
              <a:avLst/>
              <a:gdLst>
                <a:gd name="T0" fmla="*/ 505 w 647"/>
                <a:gd name="T1" fmla="*/ 798 h 798"/>
                <a:gd name="T2" fmla="*/ 212 w 647"/>
                <a:gd name="T3" fmla="*/ 363 h 798"/>
                <a:gd name="T4" fmla="*/ 180 w 647"/>
                <a:gd name="T5" fmla="*/ 314 h 798"/>
                <a:gd name="T6" fmla="*/ 156 w 647"/>
                <a:gd name="T7" fmla="*/ 273 h 798"/>
                <a:gd name="T8" fmla="*/ 156 w 647"/>
                <a:gd name="T9" fmla="*/ 306 h 798"/>
                <a:gd name="T10" fmla="*/ 157 w 647"/>
                <a:gd name="T11" fmla="*/ 355 h 798"/>
                <a:gd name="T12" fmla="*/ 158 w 647"/>
                <a:gd name="T13" fmla="*/ 405 h 798"/>
                <a:gd name="T14" fmla="*/ 158 w 647"/>
                <a:gd name="T15" fmla="*/ 447 h 798"/>
                <a:gd name="T16" fmla="*/ 158 w 647"/>
                <a:gd name="T17" fmla="*/ 798 h 798"/>
                <a:gd name="T18" fmla="*/ 0 w 647"/>
                <a:gd name="T19" fmla="*/ 798 h 798"/>
                <a:gd name="T20" fmla="*/ 0 w 647"/>
                <a:gd name="T21" fmla="*/ 0 h 798"/>
                <a:gd name="T22" fmla="*/ 154 w 647"/>
                <a:gd name="T23" fmla="*/ 0 h 798"/>
                <a:gd name="T24" fmla="*/ 435 w 647"/>
                <a:gd name="T25" fmla="*/ 422 h 798"/>
                <a:gd name="T26" fmla="*/ 467 w 647"/>
                <a:gd name="T27" fmla="*/ 471 h 798"/>
                <a:gd name="T28" fmla="*/ 491 w 647"/>
                <a:gd name="T29" fmla="*/ 512 h 798"/>
                <a:gd name="T30" fmla="*/ 491 w 647"/>
                <a:gd name="T31" fmla="*/ 479 h 798"/>
                <a:gd name="T32" fmla="*/ 490 w 647"/>
                <a:gd name="T33" fmla="*/ 431 h 798"/>
                <a:gd name="T34" fmla="*/ 489 w 647"/>
                <a:gd name="T35" fmla="*/ 380 h 798"/>
                <a:gd name="T36" fmla="*/ 489 w 647"/>
                <a:gd name="T37" fmla="*/ 338 h 798"/>
                <a:gd name="T38" fmla="*/ 489 w 647"/>
                <a:gd name="T39" fmla="*/ 0 h 798"/>
                <a:gd name="T40" fmla="*/ 647 w 647"/>
                <a:gd name="T41" fmla="*/ 0 h 798"/>
                <a:gd name="T42" fmla="*/ 647 w 647"/>
                <a:gd name="T43" fmla="*/ 798 h 798"/>
                <a:gd name="T44" fmla="*/ 505 w 647"/>
                <a:gd name="T45" fmla="*/ 798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7" h="798">
                  <a:moveTo>
                    <a:pt x="505" y="798"/>
                  </a:moveTo>
                  <a:cubicBezTo>
                    <a:pt x="212" y="363"/>
                    <a:pt x="212" y="363"/>
                    <a:pt x="212" y="363"/>
                  </a:cubicBezTo>
                  <a:cubicBezTo>
                    <a:pt x="202" y="348"/>
                    <a:pt x="191" y="331"/>
                    <a:pt x="180" y="314"/>
                  </a:cubicBezTo>
                  <a:cubicBezTo>
                    <a:pt x="169" y="297"/>
                    <a:pt x="161" y="283"/>
                    <a:pt x="156" y="273"/>
                  </a:cubicBezTo>
                  <a:cubicBezTo>
                    <a:pt x="156" y="280"/>
                    <a:pt x="156" y="291"/>
                    <a:pt x="156" y="306"/>
                  </a:cubicBezTo>
                  <a:cubicBezTo>
                    <a:pt x="157" y="321"/>
                    <a:pt x="157" y="337"/>
                    <a:pt x="157" y="355"/>
                  </a:cubicBezTo>
                  <a:cubicBezTo>
                    <a:pt x="157" y="372"/>
                    <a:pt x="157" y="388"/>
                    <a:pt x="158" y="405"/>
                  </a:cubicBezTo>
                  <a:cubicBezTo>
                    <a:pt x="158" y="422"/>
                    <a:pt x="158" y="436"/>
                    <a:pt x="158" y="447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435" y="422"/>
                    <a:pt x="435" y="422"/>
                    <a:pt x="435" y="422"/>
                  </a:cubicBezTo>
                  <a:cubicBezTo>
                    <a:pt x="445" y="437"/>
                    <a:pt x="456" y="453"/>
                    <a:pt x="467" y="471"/>
                  </a:cubicBezTo>
                  <a:cubicBezTo>
                    <a:pt x="478" y="488"/>
                    <a:pt x="486" y="502"/>
                    <a:pt x="491" y="512"/>
                  </a:cubicBezTo>
                  <a:cubicBezTo>
                    <a:pt x="491" y="505"/>
                    <a:pt x="491" y="493"/>
                    <a:pt x="491" y="479"/>
                  </a:cubicBezTo>
                  <a:cubicBezTo>
                    <a:pt x="490" y="464"/>
                    <a:pt x="490" y="448"/>
                    <a:pt x="490" y="431"/>
                  </a:cubicBezTo>
                  <a:cubicBezTo>
                    <a:pt x="490" y="414"/>
                    <a:pt x="490" y="397"/>
                    <a:pt x="489" y="380"/>
                  </a:cubicBezTo>
                  <a:cubicBezTo>
                    <a:pt x="489" y="363"/>
                    <a:pt x="489" y="349"/>
                    <a:pt x="489" y="338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647" y="0"/>
                    <a:pt x="647" y="0"/>
                    <a:pt x="647" y="0"/>
                  </a:cubicBezTo>
                  <a:cubicBezTo>
                    <a:pt x="647" y="798"/>
                    <a:pt x="647" y="798"/>
                    <a:pt x="647" y="798"/>
                  </a:cubicBezTo>
                  <a:lnTo>
                    <a:pt x="505" y="7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21AC5F9-A247-432D-AAE2-1405680822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989175" y="3162300"/>
              <a:ext cx="744538" cy="920750"/>
            </a:xfrm>
            <a:custGeom>
              <a:avLst/>
              <a:gdLst>
                <a:gd name="T0" fmla="*/ 608 w 647"/>
                <a:gd name="T1" fmla="*/ 401 h 798"/>
                <a:gd name="T2" fmla="*/ 647 w 647"/>
                <a:gd name="T3" fmla="*/ 253 h 798"/>
                <a:gd name="T4" fmla="*/ 625 w 647"/>
                <a:gd name="T5" fmla="*/ 142 h 798"/>
                <a:gd name="T6" fmla="*/ 565 w 647"/>
                <a:gd name="T7" fmla="*/ 63 h 798"/>
                <a:gd name="T8" fmla="*/ 478 w 647"/>
                <a:gd name="T9" fmla="*/ 15 h 798"/>
                <a:gd name="T10" fmla="*/ 372 w 647"/>
                <a:gd name="T11" fmla="*/ 0 h 798"/>
                <a:gd name="T12" fmla="*/ 0 w 647"/>
                <a:gd name="T13" fmla="*/ 0 h 798"/>
                <a:gd name="T14" fmla="*/ 0 w 647"/>
                <a:gd name="T15" fmla="*/ 798 h 798"/>
                <a:gd name="T16" fmla="*/ 158 w 647"/>
                <a:gd name="T17" fmla="*/ 798 h 798"/>
                <a:gd name="T18" fmla="*/ 158 w 647"/>
                <a:gd name="T19" fmla="*/ 511 h 798"/>
                <a:gd name="T20" fmla="*/ 320 w 647"/>
                <a:gd name="T21" fmla="*/ 511 h 798"/>
                <a:gd name="T22" fmla="*/ 462 w 647"/>
                <a:gd name="T23" fmla="*/ 798 h 798"/>
                <a:gd name="T24" fmla="*/ 647 w 647"/>
                <a:gd name="T25" fmla="*/ 798 h 798"/>
                <a:gd name="T26" fmla="*/ 494 w 647"/>
                <a:gd name="T27" fmla="*/ 488 h 798"/>
                <a:gd name="T28" fmla="*/ 608 w 647"/>
                <a:gd name="T29" fmla="*/ 401 h 798"/>
                <a:gd name="T30" fmla="*/ 368 w 647"/>
                <a:gd name="T31" fmla="*/ 360 h 798"/>
                <a:gd name="T32" fmla="*/ 158 w 647"/>
                <a:gd name="T33" fmla="*/ 360 h 798"/>
                <a:gd name="T34" fmla="*/ 158 w 647"/>
                <a:gd name="T35" fmla="*/ 156 h 798"/>
                <a:gd name="T36" fmla="*/ 368 w 647"/>
                <a:gd name="T37" fmla="*/ 156 h 798"/>
                <a:gd name="T38" fmla="*/ 452 w 647"/>
                <a:gd name="T39" fmla="*/ 180 h 798"/>
                <a:gd name="T40" fmla="*/ 482 w 647"/>
                <a:gd name="T41" fmla="*/ 257 h 798"/>
                <a:gd name="T42" fmla="*/ 368 w 647"/>
                <a:gd name="T43" fmla="*/ 36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08" y="401"/>
                  </a:moveTo>
                  <a:cubicBezTo>
                    <a:pt x="634" y="363"/>
                    <a:pt x="647" y="313"/>
                    <a:pt x="647" y="253"/>
                  </a:cubicBezTo>
                  <a:cubicBezTo>
                    <a:pt x="647" y="211"/>
                    <a:pt x="639" y="174"/>
                    <a:pt x="625" y="142"/>
                  </a:cubicBezTo>
                  <a:cubicBezTo>
                    <a:pt x="610" y="111"/>
                    <a:pt x="591" y="84"/>
                    <a:pt x="565" y="63"/>
                  </a:cubicBezTo>
                  <a:cubicBezTo>
                    <a:pt x="540" y="42"/>
                    <a:pt x="511" y="26"/>
                    <a:pt x="478" y="15"/>
                  </a:cubicBezTo>
                  <a:cubicBezTo>
                    <a:pt x="444" y="5"/>
                    <a:pt x="409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158" y="511"/>
                    <a:pt x="158" y="511"/>
                    <a:pt x="158" y="511"/>
                  </a:cubicBezTo>
                  <a:cubicBezTo>
                    <a:pt x="320" y="511"/>
                    <a:pt x="320" y="511"/>
                    <a:pt x="320" y="511"/>
                  </a:cubicBezTo>
                  <a:cubicBezTo>
                    <a:pt x="462" y="798"/>
                    <a:pt x="462" y="798"/>
                    <a:pt x="462" y="798"/>
                  </a:cubicBezTo>
                  <a:cubicBezTo>
                    <a:pt x="647" y="798"/>
                    <a:pt x="647" y="798"/>
                    <a:pt x="647" y="798"/>
                  </a:cubicBezTo>
                  <a:cubicBezTo>
                    <a:pt x="494" y="488"/>
                    <a:pt x="494" y="488"/>
                    <a:pt x="494" y="488"/>
                  </a:cubicBezTo>
                  <a:cubicBezTo>
                    <a:pt x="545" y="468"/>
                    <a:pt x="583" y="439"/>
                    <a:pt x="608" y="401"/>
                  </a:cubicBezTo>
                  <a:close/>
                  <a:moveTo>
                    <a:pt x="36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404" y="156"/>
                    <a:pt x="432" y="164"/>
                    <a:pt x="452" y="180"/>
                  </a:cubicBezTo>
                  <a:cubicBezTo>
                    <a:pt x="472" y="195"/>
                    <a:pt x="482" y="221"/>
                    <a:pt x="482" y="257"/>
                  </a:cubicBezTo>
                  <a:cubicBezTo>
                    <a:pt x="482" y="326"/>
                    <a:pt x="444" y="360"/>
                    <a:pt x="368" y="3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028161D8-FA79-4BF3-B343-4C199B8B6C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78175" y="3162300"/>
              <a:ext cx="744538" cy="920750"/>
            </a:xfrm>
            <a:custGeom>
              <a:avLst/>
              <a:gdLst>
                <a:gd name="T0" fmla="*/ 616 w 647"/>
                <a:gd name="T1" fmla="*/ 214 h 798"/>
                <a:gd name="T2" fmla="*/ 533 w 647"/>
                <a:gd name="T3" fmla="*/ 90 h 798"/>
                <a:gd name="T4" fmla="*/ 408 w 647"/>
                <a:gd name="T5" fmla="*/ 21 h 798"/>
                <a:gd name="T6" fmla="*/ 250 w 647"/>
                <a:gd name="T7" fmla="*/ 0 h 798"/>
                <a:gd name="T8" fmla="*/ 0 w 647"/>
                <a:gd name="T9" fmla="*/ 0 h 798"/>
                <a:gd name="T10" fmla="*/ 0 w 647"/>
                <a:gd name="T11" fmla="*/ 798 h 798"/>
                <a:gd name="T12" fmla="*/ 238 w 647"/>
                <a:gd name="T13" fmla="*/ 798 h 798"/>
                <a:gd name="T14" fmla="*/ 388 w 647"/>
                <a:gd name="T15" fmla="*/ 776 h 798"/>
                <a:gd name="T16" fmla="*/ 519 w 647"/>
                <a:gd name="T17" fmla="*/ 704 h 798"/>
                <a:gd name="T18" fmla="*/ 612 w 647"/>
                <a:gd name="T19" fmla="*/ 580 h 798"/>
                <a:gd name="T20" fmla="*/ 647 w 647"/>
                <a:gd name="T21" fmla="*/ 399 h 798"/>
                <a:gd name="T22" fmla="*/ 616 w 647"/>
                <a:gd name="T23" fmla="*/ 214 h 798"/>
                <a:gd name="T24" fmla="*/ 468 w 647"/>
                <a:gd name="T25" fmla="*/ 499 h 798"/>
                <a:gd name="T26" fmla="*/ 423 w 647"/>
                <a:gd name="T27" fmla="*/ 575 h 798"/>
                <a:gd name="T28" fmla="*/ 347 w 647"/>
                <a:gd name="T29" fmla="*/ 625 h 798"/>
                <a:gd name="T30" fmla="*/ 237 w 647"/>
                <a:gd name="T31" fmla="*/ 642 h 798"/>
                <a:gd name="T32" fmla="*/ 158 w 647"/>
                <a:gd name="T33" fmla="*/ 642 h 798"/>
                <a:gd name="T34" fmla="*/ 158 w 647"/>
                <a:gd name="T35" fmla="*/ 156 h 798"/>
                <a:gd name="T36" fmla="*/ 243 w 647"/>
                <a:gd name="T37" fmla="*/ 156 h 798"/>
                <a:gd name="T38" fmla="*/ 426 w 647"/>
                <a:gd name="T39" fmla="*/ 217 h 798"/>
                <a:gd name="T40" fmla="*/ 482 w 647"/>
                <a:gd name="T41" fmla="*/ 399 h 798"/>
                <a:gd name="T42" fmla="*/ 468 w 647"/>
                <a:gd name="T43" fmla="*/ 499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16" y="214"/>
                  </a:moveTo>
                  <a:cubicBezTo>
                    <a:pt x="596" y="163"/>
                    <a:pt x="568" y="122"/>
                    <a:pt x="533" y="90"/>
                  </a:cubicBezTo>
                  <a:cubicBezTo>
                    <a:pt x="498" y="58"/>
                    <a:pt x="456" y="35"/>
                    <a:pt x="408" y="21"/>
                  </a:cubicBezTo>
                  <a:cubicBezTo>
                    <a:pt x="359" y="7"/>
                    <a:pt x="307" y="0"/>
                    <a:pt x="2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238" y="798"/>
                    <a:pt x="238" y="798"/>
                    <a:pt x="238" y="798"/>
                  </a:cubicBezTo>
                  <a:cubicBezTo>
                    <a:pt x="289" y="798"/>
                    <a:pt x="339" y="791"/>
                    <a:pt x="388" y="776"/>
                  </a:cubicBezTo>
                  <a:cubicBezTo>
                    <a:pt x="437" y="760"/>
                    <a:pt x="481" y="737"/>
                    <a:pt x="519" y="704"/>
                  </a:cubicBezTo>
                  <a:cubicBezTo>
                    <a:pt x="558" y="672"/>
                    <a:pt x="589" y="631"/>
                    <a:pt x="612" y="580"/>
                  </a:cubicBezTo>
                  <a:cubicBezTo>
                    <a:pt x="635" y="529"/>
                    <a:pt x="647" y="469"/>
                    <a:pt x="647" y="399"/>
                  </a:cubicBezTo>
                  <a:cubicBezTo>
                    <a:pt x="647" y="326"/>
                    <a:pt x="637" y="264"/>
                    <a:pt x="616" y="214"/>
                  </a:cubicBezTo>
                  <a:close/>
                  <a:moveTo>
                    <a:pt x="468" y="499"/>
                  </a:moveTo>
                  <a:cubicBezTo>
                    <a:pt x="458" y="529"/>
                    <a:pt x="443" y="554"/>
                    <a:pt x="423" y="575"/>
                  </a:cubicBezTo>
                  <a:cubicBezTo>
                    <a:pt x="403" y="596"/>
                    <a:pt x="378" y="613"/>
                    <a:pt x="347" y="625"/>
                  </a:cubicBezTo>
                  <a:cubicBezTo>
                    <a:pt x="316" y="636"/>
                    <a:pt x="279" y="642"/>
                    <a:pt x="237" y="642"/>
                  </a:cubicBezTo>
                  <a:cubicBezTo>
                    <a:pt x="158" y="642"/>
                    <a:pt x="158" y="642"/>
                    <a:pt x="158" y="642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243" y="156"/>
                    <a:pt x="243" y="156"/>
                    <a:pt x="243" y="156"/>
                  </a:cubicBezTo>
                  <a:cubicBezTo>
                    <a:pt x="328" y="156"/>
                    <a:pt x="389" y="177"/>
                    <a:pt x="426" y="217"/>
                  </a:cubicBezTo>
                  <a:cubicBezTo>
                    <a:pt x="464" y="258"/>
                    <a:pt x="482" y="318"/>
                    <a:pt x="482" y="399"/>
                  </a:cubicBezTo>
                  <a:cubicBezTo>
                    <a:pt x="482" y="436"/>
                    <a:pt x="477" y="469"/>
                    <a:pt x="468" y="4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26360EF0-0425-4FFD-BC71-33BFD0F52D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746538" y="3162300"/>
              <a:ext cx="182563" cy="922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9DE8EBD2-E04C-4322-ABCE-B23BB7E38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57688" y="3148013"/>
              <a:ext cx="746125" cy="950913"/>
            </a:xfrm>
            <a:custGeom>
              <a:avLst/>
              <a:gdLst>
                <a:gd name="T0" fmla="*/ 499 w 647"/>
                <a:gd name="T1" fmla="*/ 245 h 823"/>
                <a:gd name="T2" fmla="*/ 442 w 647"/>
                <a:gd name="T3" fmla="*/ 181 h 823"/>
                <a:gd name="T4" fmla="*/ 353 w 647"/>
                <a:gd name="T5" fmla="*/ 158 h 823"/>
                <a:gd name="T6" fmla="*/ 273 w 647"/>
                <a:gd name="T7" fmla="*/ 177 h 823"/>
                <a:gd name="T8" fmla="*/ 213 w 647"/>
                <a:gd name="T9" fmla="*/ 229 h 823"/>
                <a:gd name="T10" fmla="*/ 177 w 647"/>
                <a:gd name="T11" fmla="*/ 309 h 823"/>
                <a:gd name="T12" fmla="*/ 164 w 647"/>
                <a:gd name="T13" fmla="*/ 411 h 823"/>
                <a:gd name="T14" fmla="*/ 177 w 647"/>
                <a:gd name="T15" fmla="*/ 511 h 823"/>
                <a:gd name="T16" fmla="*/ 214 w 647"/>
                <a:gd name="T17" fmla="*/ 592 h 823"/>
                <a:gd name="T18" fmla="*/ 274 w 647"/>
                <a:gd name="T19" fmla="*/ 645 h 823"/>
                <a:gd name="T20" fmla="*/ 354 w 647"/>
                <a:gd name="T21" fmla="*/ 664 h 823"/>
                <a:gd name="T22" fmla="*/ 443 w 647"/>
                <a:gd name="T23" fmla="*/ 641 h 823"/>
                <a:gd name="T24" fmla="*/ 510 w 647"/>
                <a:gd name="T25" fmla="*/ 563 h 823"/>
                <a:gd name="T26" fmla="*/ 645 w 647"/>
                <a:gd name="T27" fmla="*/ 643 h 823"/>
                <a:gd name="T28" fmla="*/ 531 w 647"/>
                <a:gd name="T29" fmla="*/ 776 h 823"/>
                <a:gd name="T30" fmla="*/ 349 w 647"/>
                <a:gd name="T31" fmla="*/ 823 h 823"/>
                <a:gd name="T32" fmla="*/ 207 w 647"/>
                <a:gd name="T33" fmla="*/ 794 h 823"/>
                <a:gd name="T34" fmla="*/ 96 w 647"/>
                <a:gd name="T35" fmla="*/ 711 h 823"/>
                <a:gd name="T36" fmla="*/ 25 w 647"/>
                <a:gd name="T37" fmla="*/ 582 h 823"/>
                <a:gd name="T38" fmla="*/ 0 w 647"/>
                <a:gd name="T39" fmla="*/ 411 h 823"/>
                <a:gd name="T40" fmla="*/ 26 w 647"/>
                <a:gd name="T41" fmla="*/ 244 h 823"/>
                <a:gd name="T42" fmla="*/ 99 w 647"/>
                <a:gd name="T43" fmla="*/ 114 h 823"/>
                <a:gd name="T44" fmla="*/ 211 w 647"/>
                <a:gd name="T45" fmla="*/ 30 h 823"/>
                <a:gd name="T46" fmla="*/ 355 w 647"/>
                <a:gd name="T47" fmla="*/ 0 h 823"/>
                <a:gd name="T48" fmla="*/ 456 w 647"/>
                <a:gd name="T49" fmla="*/ 13 h 823"/>
                <a:gd name="T50" fmla="*/ 538 w 647"/>
                <a:gd name="T51" fmla="*/ 49 h 823"/>
                <a:gd name="T52" fmla="*/ 601 w 647"/>
                <a:gd name="T53" fmla="*/ 105 h 823"/>
                <a:gd name="T54" fmla="*/ 647 w 647"/>
                <a:gd name="T55" fmla="*/ 176 h 823"/>
                <a:gd name="T56" fmla="*/ 499 w 647"/>
                <a:gd name="T57" fmla="*/ 245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7" h="823">
                  <a:moveTo>
                    <a:pt x="499" y="245"/>
                  </a:moveTo>
                  <a:cubicBezTo>
                    <a:pt x="484" y="217"/>
                    <a:pt x="465" y="196"/>
                    <a:pt x="442" y="181"/>
                  </a:cubicBezTo>
                  <a:cubicBezTo>
                    <a:pt x="419" y="166"/>
                    <a:pt x="389" y="158"/>
                    <a:pt x="353" y="158"/>
                  </a:cubicBezTo>
                  <a:cubicBezTo>
                    <a:pt x="323" y="158"/>
                    <a:pt x="296" y="164"/>
                    <a:pt x="273" y="177"/>
                  </a:cubicBezTo>
                  <a:cubicBezTo>
                    <a:pt x="249" y="189"/>
                    <a:pt x="229" y="207"/>
                    <a:pt x="213" y="229"/>
                  </a:cubicBezTo>
                  <a:cubicBezTo>
                    <a:pt x="197" y="252"/>
                    <a:pt x="185" y="278"/>
                    <a:pt x="177" y="309"/>
                  </a:cubicBezTo>
                  <a:cubicBezTo>
                    <a:pt x="168" y="340"/>
                    <a:pt x="164" y="374"/>
                    <a:pt x="164" y="411"/>
                  </a:cubicBezTo>
                  <a:cubicBezTo>
                    <a:pt x="164" y="447"/>
                    <a:pt x="168" y="480"/>
                    <a:pt x="177" y="511"/>
                  </a:cubicBezTo>
                  <a:cubicBezTo>
                    <a:pt x="185" y="542"/>
                    <a:pt x="198" y="569"/>
                    <a:pt x="214" y="592"/>
                  </a:cubicBezTo>
                  <a:cubicBezTo>
                    <a:pt x="230" y="614"/>
                    <a:pt x="250" y="632"/>
                    <a:pt x="274" y="645"/>
                  </a:cubicBezTo>
                  <a:cubicBezTo>
                    <a:pt x="297" y="658"/>
                    <a:pt x="324" y="664"/>
                    <a:pt x="354" y="664"/>
                  </a:cubicBezTo>
                  <a:cubicBezTo>
                    <a:pt x="390" y="664"/>
                    <a:pt x="420" y="656"/>
                    <a:pt x="443" y="641"/>
                  </a:cubicBezTo>
                  <a:cubicBezTo>
                    <a:pt x="466" y="625"/>
                    <a:pt x="489" y="599"/>
                    <a:pt x="510" y="563"/>
                  </a:cubicBezTo>
                  <a:cubicBezTo>
                    <a:pt x="645" y="643"/>
                    <a:pt x="645" y="643"/>
                    <a:pt x="645" y="643"/>
                  </a:cubicBezTo>
                  <a:cubicBezTo>
                    <a:pt x="617" y="700"/>
                    <a:pt x="579" y="744"/>
                    <a:pt x="531" y="776"/>
                  </a:cubicBezTo>
                  <a:cubicBezTo>
                    <a:pt x="483" y="807"/>
                    <a:pt x="422" y="823"/>
                    <a:pt x="349" y="823"/>
                  </a:cubicBezTo>
                  <a:cubicBezTo>
                    <a:pt x="297" y="823"/>
                    <a:pt x="249" y="813"/>
                    <a:pt x="207" y="794"/>
                  </a:cubicBezTo>
                  <a:cubicBezTo>
                    <a:pt x="164" y="775"/>
                    <a:pt x="127" y="747"/>
                    <a:pt x="96" y="711"/>
                  </a:cubicBezTo>
                  <a:cubicBezTo>
                    <a:pt x="66" y="676"/>
                    <a:pt x="42" y="632"/>
                    <a:pt x="25" y="582"/>
                  </a:cubicBezTo>
                  <a:cubicBezTo>
                    <a:pt x="8" y="531"/>
                    <a:pt x="0" y="474"/>
                    <a:pt x="0" y="411"/>
                  </a:cubicBezTo>
                  <a:cubicBezTo>
                    <a:pt x="0" y="350"/>
                    <a:pt x="9" y="295"/>
                    <a:pt x="26" y="244"/>
                  </a:cubicBezTo>
                  <a:cubicBezTo>
                    <a:pt x="44" y="194"/>
                    <a:pt x="68" y="150"/>
                    <a:pt x="99" y="114"/>
                  </a:cubicBezTo>
                  <a:cubicBezTo>
                    <a:pt x="131" y="78"/>
                    <a:pt x="168" y="50"/>
                    <a:pt x="211" y="30"/>
                  </a:cubicBezTo>
                  <a:cubicBezTo>
                    <a:pt x="254" y="10"/>
                    <a:pt x="302" y="0"/>
                    <a:pt x="355" y="0"/>
                  </a:cubicBezTo>
                  <a:cubicBezTo>
                    <a:pt x="392" y="0"/>
                    <a:pt x="426" y="4"/>
                    <a:pt x="456" y="13"/>
                  </a:cubicBezTo>
                  <a:cubicBezTo>
                    <a:pt x="487" y="21"/>
                    <a:pt x="514" y="34"/>
                    <a:pt x="538" y="49"/>
                  </a:cubicBezTo>
                  <a:cubicBezTo>
                    <a:pt x="562" y="65"/>
                    <a:pt x="583" y="83"/>
                    <a:pt x="601" y="105"/>
                  </a:cubicBezTo>
                  <a:cubicBezTo>
                    <a:pt x="619" y="127"/>
                    <a:pt x="634" y="150"/>
                    <a:pt x="647" y="176"/>
                  </a:cubicBezTo>
                  <a:lnTo>
                    <a:pt x="499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59D1947-97B6-422E-825E-79B15CA2D0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173413"/>
              <a:ext cx="334963" cy="336550"/>
            </a:xfrm>
            <a:custGeom>
              <a:avLst/>
              <a:gdLst>
                <a:gd name="T0" fmla="*/ 291 w 291"/>
                <a:gd name="T1" fmla="*/ 0 h 292"/>
                <a:gd name="T2" fmla="*/ 0 w 291"/>
                <a:gd name="T3" fmla="*/ 292 h 292"/>
                <a:gd name="T4" fmla="*/ 291 w 291"/>
                <a:gd name="T5" fmla="*/ 292 h 292"/>
                <a:gd name="T6" fmla="*/ 291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291" y="0"/>
                  </a:moveTo>
                  <a:cubicBezTo>
                    <a:pt x="148" y="37"/>
                    <a:pt x="37" y="149"/>
                    <a:pt x="0" y="292"/>
                  </a:cubicBezTo>
                  <a:cubicBezTo>
                    <a:pt x="291" y="292"/>
                    <a:pt x="291" y="292"/>
                    <a:pt x="291" y="292"/>
                  </a:cubicBezTo>
                  <a:lnTo>
                    <a:pt x="2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1E130BE-64E3-4B27-8DBC-7048FED23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173413"/>
              <a:ext cx="334963" cy="336550"/>
            </a:xfrm>
            <a:custGeom>
              <a:avLst/>
              <a:gdLst>
                <a:gd name="T0" fmla="*/ 292 w 292"/>
                <a:gd name="T1" fmla="*/ 292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292"/>
                  </a:moveTo>
                  <a:cubicBezTo>
                    <a:pt x="255" y="149"/>
                    <a:pt x="143" y="37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lnTo>
                    <a:pt x="292" y="2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59D061D9-9723-42E7-AB19-B27E8FDA72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746500"/>
              <a:ext cx="334963" cy="336550"/>
            </a:xfrm>
            <a:custGeom>
              <a:avLst/>
              <a:gdLst>
                <a:gd name="T0" fmla="*/ 0 w 291"/>
                <a:gd name="T1" fmla="*/ 0 h 292"/>
                <a:gd name="T2" fmla="*/ 291 w 291"/>
                <a:gd name="T3" fmla="*/ 292 h 292"/>
                <a:gd name="T4" fmla="*/ 291 w 291"/>
                <a:gd name="T5" fmla="*/ 0 h 292"/>
                <a:gd name="T6" fmla="*/ 0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0" y="0"/>
                  </a:moveTo>
                  <a:cubicBezTo>
                    <a:pt x="37" y="143"/>
                    <a:pt x="149" y="255"/>
                    <a:pt x="291" y="292"/>
                  </a:cubicBezTo>
                  <a:cubicBezTo>
                    <a:pt x="291" y="0"/>
                    <a:pt x="291" y="0"/>
                    <a:pt x="29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1E3B657-3BA4-4BF8-8F75-E3AD5C64884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746500"/>
              <a:ext cx="334963" cy="336550"/>
            </a:xfrm>
            <a:custGeom>
              <a:avLst/>
              <a:gdLst>
                <a:gd name="T0" fmla="*/ 292 w 292"/>
                <a:gd name="T1" fmla="*/ 0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43" y="255"/>
                    <a:pt x="255" y="143"/>
                    <a:pt x="2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5E88901-6CC8-4F3E-9D71-C012DABD7E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  <a:gd name="T16" fmla="*/ 0 w 26"/>
                <a:gd name="T1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1A2EAB5-E460-440F-9981-1ABCBBEFF1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02BF8F6A-C944-4165-99E6-3E681A992C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803813" y="3179763"/>
              <a:ext cx="50800" cy="57150"/>
            </a:xfrm>
            <a:custGeom>
              <a:avLst/>
              <a:gdLst>
                <a:gd name="T0" fmla="*/ 36 w 43"/>
                <a:gd name="T1" fmla="*/ 49 h 49"/>
                <a:gd name="T2" fmla="*/ 36 w 43"/>
                <a:gd name="T3" fmla="*/ 23 h 49"/>
                <a:gd name="T4" fmla="*/ 36 w 43"/>
                <a:gd name="T5" fmla="*/ 14 h 49"/>
                <a:gd name="T6" fmla="*/ 33 w 43"/>
                <a:gd name="T7" fmla="*/ 22 h 49"/>
                <a:gd name="T8" fmla="*/ 21 w 43"/>
                <a:gd name="T9" fmla="*/ 49 h 49"/>
                <a:gd name="T10" fmla="*/ 10 w 43"/>
                <a:gd name="T11" fmla="*/ 22 h 49"/>
                <a:gd name="T12" fmla="*/ 6 w 43"/>
                <a:gd name="T13" fmla="*/ 14 h 49"/>
                <a:gd name="T14" fmla="*/ 7 w 43"/>
                <a:gd name="T15" fmla="*/ 23 h 49"/>
                <a:gd name="T16" fmla="*/ 7 w 43"/>
                <a:gd name="T17" fmla="*/ 49 h 49"/>
                <a:gd name="T18" fmla="*/ 0 w 43"/>
                <a:gd name="T19" fmla="*/ 49 h 49"/>
                <a:gd name="T20" fmla="*/ 0 w 43"/>
                <a:gd name="T21" fmla="*/ 0 h 49"/>
                <a:gd name="T22" fmla="*/ 7 w 43"/>
                <a:gd name="T23" fmla="*/ 0 h 49"/>
                <a:gd name="T24" fmla="*/ 18 w 43"/>
                <a:gd name="T25" fmla="*/ 26 h 49"/>
                <a:gd name="T26" fmla="*/ 22 w 43"/>
                <a:gd name="T27" fmla="*/ 34 h 49"/>
                <a:gd name="T28" fmla="*/ 25 w 43"/>
                <a:gd name="T29" fmla="*/ 26 h 49"/>
                <a:gd name="T30" fmla="*/ 35 w 43"/>
                <a:gd name="T31" fmla="*/ 0 h 49"/>
                <a:gd name="T32" fmla="*/ 43 w 43"/>
                <a:gd name="T33" fmla="*/ 0 h 49"/>
                <a:gd name="T34" fmla="*/ 43 w 43"/>
                <a:gd name="T35" fmla="*/ 49 h 49"/>
                <a:gd name="T36" fmla="*/ 36 w 43"/>
                <a:gd name="T3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49">
                  <a:moveTo>
                    <a:pt x="36" y="49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6" y="20"/>
                    <a:pt x="36" y="16"/>
                    <a:pt x="36" y="14"/>
                  </a:cubicBezTo>
                  <a:cubicBezTo>
                    <a:pt x="36" y="16"/>
                    <a:pt x="34" y="19"/>
                    <a:pt x="33" y="2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19"/>
                    <a:pt x="7" y="16"/>
                    <a:pt x="6" y="14"/>
                  </a:cubicBezTo>
                  <a:cubicBezTo>
                    <a:pt x="7" y="16"/>
                    <a:pt x="7" y="20"/>
                    <a:pt x="7" y="23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9"/>
                    <a:pt x="21" y="32"/>
                    <a:pt x="22" y="34"/>
                  </a:cubicBezTo>
                  <a:cubicBezTo>
                    <a:pt x="22" y="32"/>
                    <a:pt x="24" y="29"/>
                    <a:pt x="25" y="2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9"/>
                    <a:pt x="43" y="49"/>
                    <a:pt x="43" y="49"/>
                  </a:cubicBezTo>
                  <a:lnTo>
                    <a:pt x="36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D104A3A-038A-44AB-B23F-9930A6DFF3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653" y="4409071"/>
            <a:ext cx="5638800" cy="5909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630E5B9-8823-4202-9DC0-E361539A883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0587" y="6034057"/>
            <a:ext cx="5638800" cy="392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7624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ark Gray 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AD2A470-110B-45BC-89F4-89FED8CCE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4979" y="4114594"/>
            <a:ext cx="6619045" cy="2743407"/>
          </a:xfrm>
          <a:prstGeom prst="rect">
            <a:avLst/>
          </a:prstGeom>
        </p:spPr>
      </p:pic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5E36D07-9E2B-4F9D-BA55-BA0A7F7DFA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79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Master title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E19D5FD-69A6-4082-B3E3-28EDAA54D9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743945" y="0"/>
            <a:ext cx="4102708" cy="235933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631D5E5-BF19-4A2A-83ED-17A5EB0F90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45543" y="3202251"/>
            <a:ext cx="3864096" cy="2469867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B282EB2-6BDD-4A4F-971C-CE9E85DD1C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855033" y="2211226"/>
            <a:ext cx="6037215" cy="263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0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Gray Two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258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7C45C863-C1C0-470A-8F87-791A670D0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2044700"/>
            <a:ext cx="5016500" cy="4089400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1pPr>
            <a:lvl2pPr marL="685783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2pPr>
            <a:lvl3pPr marL="1142971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160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4pPr>
            <a:lvl5pPr marL="2057349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34733141-8584-45DE-9DAF-28AF7B60EA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7301" y="2044700"/>
            <a:ext cx="5016500" cy="4089400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1pPr>
            <a:lvl2pPr marL="685783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2pPr>
            <a:lvl3pPr marL="1142971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160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4pPr>
            <a:lvl5pPr marL="2057349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0F47A2E-FD88-4251-9DE0-84E12A5FD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14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5E36D07-9E2B-4F9D-BA55-BA0A7F7DFA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79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Master title</a:t>
            </a:r>
          </a:p>
        </p:txBody>
      </p:sp>
    </p:spTree>
    <p:extLst>
      <p:ext uri="{BB962C8B-B14F-4D97-AF65-F5344CB8AC3E}">
        <p14:creationId xmlns:p14="http://schemas.microsoft.com/office/powerpoint/2010/main" val="57868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range 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5E36D07-9E2B-4F9D-BA55-BA0A7F7DFA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79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Master title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78D4BD26-6288-471F-B619-1F0D6636E1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886542" y="-152898"/>
            <a:ext cx="3834116" cy="2480899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0035A0D-A98D-4521-80AC-F036A43EE8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056" y="4095232"/>
            <a:ext cx="6691883" cy="2762768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B837C75-B543-45AD-AB34-2F76087661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24422" y="3226725"/>
            <a:ext cx="3834116" cy="2480899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A0192A6-82B5-4660-9244-37EBEDFD3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860901" y="2087142"/>
            <a:ext cx="6037215" cy="262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10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i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993778" y="1005763"/>
            <a:ext cx="10204449" cy="2950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Source Sans Pro" panose="020B0503030403020204" pitchFamily="34" charset="0"/>
              </a:defRPr>
            </a:lvl1pPr>
            <a:lvl2pPr marL="457189" indent="0" algn="ctr">
              <a:buNone/>
              <a:defRPr sz="1400">
                <a:latin typeface="Source Sans Pro" panose="020B0503030403020204" pitchFamily="34" charset="0"/>
              </a:defRPr>
            </a:lvl2pPr>
            <a:lvl3pPr marL="914377" indent="0" algn="ctr">
              <a:buNone/>
              <a:defRPr sz="1200">
                <a:latin typeface="Source Sans Pro" panose="020B0503030403020204" pitchFamily="34" charset="0"/>
              </a:defRPr>
            </a:lvl3pPr>
            <a:lvl4pPr marL="1371566" indent="0" algn="ctr">
              <a:buNone/>
              <a:defRPr sz="1100">
                <a:latin typeface="Source Sans Pro" panose="020B0503030403020204" pitchFamily="34" charset="0"/>
              </a:defRPr>
            </a:lvl4pPr>
            <a:lvl5pPr marL="1828754" indent="0" algn="ctr">
              <a:buNone/>
              <a:defRPr sz="1100"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4320" y="1806575"/>
            <a:ext cx="9977824" cy="4064000"/>
          </a:xfrm>
          <a:prstGeom prst="rect">
            <a:avLst/>
          </a:prstGeom>
        </p:spPr>
        <p:txBody>
          <a:bodyPr/>
          <a:lstStyle>
            <a:lvl1pPr marL="288918" marR="0" indent="-233357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8BE20"/>
              </a:buClr>
              <a:buSzTx/>
              <a:buFont typeface="Times New Roman" panose="02020603050405020304" pitchFamily="18" charset="0"/>
              <a:buChar char="▪"/>
              <a:tabLst/>
              <a:defRPr sz="2400">
                <a:solidFill>
                  <a:schemeClr val="tx2"/>
                </a:solidFill>
                <a:latin typeface="Source Sans Pro" panose="020B0503030403020204" pitchFamily="34" charset="0"/>
              </a:defRPr>
            </a:lvl1pPr>
            <a:lvl2pPr marL="746107" marR="0" indent="-233357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8BE20"/>
              </a:buClr>
              <a:buSzPct val="115000"/>
              <a:buFont typeface="Source Sans Pro" panose="020B0604020202020204" pitchFamily="34" charset="0"/>
              <a:buChar char="▫"/>
              <a:tabLst/>
              <a:defRPr>
                <a:solidFill>
                  <a:schemeClr val="tx2"/>
                </a:solidFill>
                <a:latin typeface="Source Sans Pro" panose="020B0503030403020204" pitchFamily="34" charset="0"/>
              </a:defRPr>
            </a:lvl2pPr>
            <a:lvl3pPr marL="1147734" marR="0" indent="-177796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Source Sans Pro" panose="020B0604020202020204" pitchFamily="34" charset="0"/>
              <a:buChar char="•"/>
              <a:tabLst/>
              <a:defRPr>
                <a:solidFill>
                  <a:schemeClr val="tx2"/>
                </a:solidFill>
                <a:latin typeface="Source Sans Pro" panose="020B0503030403020204" pitchFamily="34" charset="0"/>
              </a:defRPr>
            </a:lvl3pPr>
            <a:lvl4pPr marL="1604923" marR="0" indent="-177796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Times New Roman" panose="02020603050405020304" pitchFamily="18" charset="0"/>
              <a:buChar char="◦"/>
              <a:tabLst/>
              <a:defRPr>
                <a:solidFill>
                  <a:schemeClr val="tx2"/>
                </a:solidFill>
                <a:latin typeface="Source Sans Pro" panose="020B0503030403020204" pitchFamily="34" charset="0"/>
              </a:defRPr>
            </a:lvl4pPr>
            <a:lvl5pPr marL="2062111" marR="0" indent="-177796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>
                <a:solidFill>
                  <a:schemeClr val="tx2"/>
                </a:solidFill>
                <a:latin typeface="Source Sans Pro" panose="020B0503030403020204" pitchFamily="34" charset="0"/>
              </a:defRPr>
            </a:lvl5pPr>
          </a:lstStyle>
          <a:p>
            <a:pPr marL="288918" marR="0" lvl="0" indent="-233357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8BE20"/>
              </a:buClr>
              <a:buSzTx/>
              <a:buFont typeface="Times New Roman" panose="02020603050405020304" pitchFamily="18" charset="0"/>
              <a:buChar char="▪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Click to edit Master text styles</a:t>
            </a:r>
          </a:p>
          <a:p>
            <a:pPr marL="746107" marR="0" lvl="1" indent="-233357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8BE20"/>
              </a:buClr>
              <a:buSzPct val="115000"/>
              <a:buFont typeface="Source Sans Pro" panose="020B0604020202020204" pitchFamily="34" charset="0"/>
              <a:buChar char="▫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Second level</a:t>
            </a:r>
          </a:p>
          <a:p>
            <a:pPr marL="1147734" marR="0" lvl="2" indent="-177796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Source Sans Pro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Third level</a:t>
            </a:r>
          </a:p>
          <a:p>
            <a:pPr marL="1604923" marR="0" lvl="3" indent="-177796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25000"/>
              <a:buFont typeface="Times New Roman" panose="02020603050405020304" pitchFamily="18" charset="0"/>
              <a:buChar char="◦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Fourth level</a:t>
            </a:r>
          </a:p>
          <a:p>
            <a:pPr marL="2062111" marR="0" lvl="4" indent="-177796" algn="l" defTabSz="457189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–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ource Sans Pro" panose="020B0503030403020204" pitchFamily="34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Source Sans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97CDAE-D7C7-4563-9B3A-45BD50C1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507823-B511-4516-AE3D-BF2CB8E9257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>
                <a:solidFill>
                  <a:srgbClr val="75787B"/>
                </a:solidFill>
              </a:rPr>
              <a:t>©2019 Nordic™. All rights reserved. Confidential.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DB6F7-F331-41C4-91D3-4A98E225179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9337E7FD-B75E-4D69-AF1E-49B3779A22F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947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Geometr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A68CAB7-42D3-455C-8CD5-90BC8FBED62F}"/>
              </a:ext>
            </a:extLst>
          </p:cNvPr>
          <p:cNvGrpSpPr/>
          <p:nvPr userDrawn="1"/>
        </p:nvGrpSpPr>
        <p:grpSpPr>
          <a:xfrm>
            <a:off x="9133841" y="1"/>
            <a:ext cx="3058161" cy="6858001"/>
            <a:chOff x="9133840" y="0"/>
            <a:chExt cx="3058161" cy="685800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42538CB-EF41-4BF5-8AE0-9CC49113A540}"/>
                </a:ext>
              </a:extLst>
            </p:cNvPr>
            <p:cNvSpPr/>
            <p:nvPr userDrawn="1"/>
          </p:nvSpPr>
          <p:spPr>
            <a:xfrm>
              <a:off x="9133840" y="0"/>
              <a:ext cx="3058161" cy="6858001"/>
            </a:xfrm>
            <a:prstGeom prst="rect">
              <a:avLst/>
            </a:prstGeom>
            <a:solidFill>
              <a:srgbClr val="EB7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8B61F7-B595-4124-A670-FD7B46F01418}"/>
                </a:ext>
              </a:extLst>
            </p:cNvPr>
            <p:cNvGrpSpPr/>
            <p:nvPr userDrawn="1"/>
          </p:nvGrpSpPr>
          <p:grpSpPr>
            <a:xfrm>
              <a:off x="9368789" y="739805"/>
              <a:ext cx="2690399" cy="5374581"/>
              <a:chOff x="9368789" y="739805"/>
              <a:chExt cx="2690399" cy="5374581"/>
            </a:xfrm>
            <a:solidFill>
              <a:srgbClr val="00BBC7"/>
            </a:solidFill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52248C0-C189-4FED-BB8F-E4E10695DEC4}"/>
                  </a:ext>
                </a:extLst>
              </p:cNvPr>
              <p:cNvSpPr/>
              <p:nvPr userDrawn="1"/>
            </p:nvSpPr>
            <p:spPr>
              <a:xfrm>
                <a:off x="9409821" y="3465019"/>
                <a:ext cx="2649367" cy="264936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11" name="Flowchart: Delay 2">
                <a:extLst>
                  <a:ext uri="{FF2B5EF4-FFF2-40B4-BE49-F238E27FC236}">
                    <a16:creationId xmlns:a16="http://schemas.microsoft.com/office/drawing/2014/main" id="{9B0BE760-F50D-4110-A11A-F083C15444BB}"/>
                  </a:ext>
                </a:extLst>
              </p:cNvPr>
              <p:cNvSpPr/>
              <p:nvPr userDrawn="1"/>
            </p:nvSpPr>
            <p:spPr>
              <a:xfrm rot="16200000">
                <a:off x="10027555" y="1390888"/>
                <a:ext cx="1306216" cy="2623747"/>
              </a:xfrm>
              <a:custGeom>
                <a:avLst/>
                <a:gdLst>
                  <a:gd name="connsiteX0" fmla="*/ 0 w 1829202"/>
                  <a:gd name="connsiteY0" fmla="*/ 0 h 1659467"/>
                  <a:gd name="connsiteX1" fmla="*/ 914601 w 1829202"/>
                  <a:gd name="connsiteY1" fmla="*/ 0 h 1659467"/>
                  <a:gd name="connsiteX2" fmla="*/ 1829202 w 1829202"/>
                  <a:gd name="connsiteY2" fmla="*/ 829734 h 1659467"/>
                  <a:gd name="connsiteX3" fmla="*/ 914601 w 1829202"/>
                  <a:gd name="connsiteY3" fmla="*/ 1659468 h 1659467"/>
                  <a:gd name="connsiteX4" fmla="*/ 0 w 1829202"/>
                  <a:gd name="connsiteY4" fmla="*/ 1659467 h 1659467"/>
                  <a:gd name="connsiteX5" fmla="*/ 0 w 1829202"/>
                  <a:gd name="connsiteY5" fmla="*/ 0 h 1659467"/>
                  <a:gd name="connsiteX0" fmla="*/ 733778 w 1829202"/>
                  <a:gd name="connsiteY0" fmla="*/ 11289 h 1659468"/>
                  <a:gd name="connsiteX1" fmla="*/ 914601 w 1829202"/>
                  <a:gd name="connsiteY1" fmla="*/ 0 h 1659468"/>
                  <a:gd name="connsiteX2" fmla="*/ 1829202 w 1829202"/>
                  <a:gd name="connsiteY2" fmla="*/ 829734 h 1659468"/>
                  <a:gd name="connsiteX3" fmla="*/ 914601 w 1829202"/>
                  <a:gd name="connsiteY3" fmla="*/ 1659468 h 1659468"/>
                  <a:gd name="connsiteX4" fmla="*/ 0 w 1829202"/>
                  <a:gd name="connsiteY4" fmla="*/ 1659467 h 1659468"/>
                  <a:gd name="connsiteX5" fmla="*/ 733778 w 1829202"/>
                  <a:gd name="connsiteY5" fmla="*/ 11289 h 1659468"/>
                  <a:gd name="connsiteX0" fmla="*/ 22578 w 1118002"/>
                  <a:gd name="connsiteY0" fmla="*/ 11289 h 1659468"/>
                  <a:gd name="connsiteX1" fmla="*/ 203401 w 1118002"/>
                  <a:gd name="connsiteY1" fmla="*/ 0 h 1659468"/>
                  <a:gd name="connsiteX2" fmla="*/ 1118002 w 1118002"/>
                  <a:gd name="connsiteY2" fmla="*/ 829734 h 1659468"/>
                  <a:gd name="connsiteX3" fmla="*/ 203401 w 1118002"/>
                  <a:gd name="connsiteY3" fmla="*/ 1659468 h 1659468"/>
                  <a:gd name="connsiteX4" fmla="*/ 0 w 1118002"/>
                  <a:gd name="connsiteY4" fmla="*/ 1636890 h 1659468"/>
                  <a:gd name="connsiteX5" fmla="*/ 22578 w 1118002"/>
                  <a:gd name="connsiteY5" fmla="*/ 11289 h 1659468"/>
                  <a:gd name="connsiteX0" fmla="*/ 0 w 1095424"/>
                  <a:gd name="connsiteY0" fmla="*/ 11289 h 1659468"/>
                  <a:gd name="connsiteX1" fmla="*/ 180823 w 1095424"/>
                  <a:gd name="connsiteY1" fmla="*/ 0 h 1659468"/>
                  <a:gd name="connsiteX2" fmla="*/ 1095424 w 1095424"/>
                  <a:gd name="connsiteY2" fmla="*/ 829734 h 1659468"/>
                  <a:gd name="connsiteX3" fmla="*/ 180823 w 1095424"/>
                  <a:gd name="connsiteY3" fmla="*/ 1659468 h 1659468"/>
                  <a:gd name="connsiteX4" fmla="*/ 0 w 1095424"/>
                  <a:gd name="connsiteY4" fmla="*/ 11289 h 1659468"/>
                  <a:gd name="connsiteX0" fmla="*/ 0 w 914601"/>
                  <a:gd name="connsiteY0" fmla="*/ 1659468 h 1659468"/>
                  <a:gd name="connsiteX1" fmla="*/ 0 w 914601"/>
                  <a:gd name="connsiteY1" fmla="*/ 0 h 1659468"/>
                  <a:gd name="connsiteX2" fmla="*/ 914601 w 914601"/>
                  <a:gd name="connsiteY2" fmla="*/ 829734 h 1659468"/>
                  <a:gd name="connsiteX3" fmla="*/ 0 w 914601"/>
                  <a:gd name="connsiteY3" fmla="*/ 1659468 h 165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601" h="1659468">
                    <a:moveTo>
                      <a:pt x="0" y="1659468"/>
                    </a:moveTo>
                    <a:lnTo>
                      <a:pt x="0" y="0"/>
                    </a:lnTo>
                    <a:cubicBezTo>
                      <a:pt x="505120" y="0"/>
                      <a:pt x="914601" y="371485"/>
                      <a:pt x="914601" y="829734"/>
                    </a:cubicBezTo>
                    <a:cubicBezTo>
                      <a:pt x="914601" y="1287983"/>
                      <a:pt x="505120" y="1659468"/>
                      <a:pt x="0" y="16594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12" name="Flowchart: Delay 2">
                <a:extLst>
                  <a:ext uri="{FF2B5EF4-FFF2-40B4-BE49-F238E27FC236}">
                    <a16:creationId xmlns:a16="http://schemas.microsoft.com/office/drawing/2014/main" id="{A24CFEEA-BDF7-4665-91D9-3BC3AF8DAC78}"/>
                  </a:ext>
                </a:extLst>
              </p:cNvPr>
              <p:cNvSpPr/>
              <p:nvPr userDrawn="1"/>
            </p:nvSpPr>
            <p:spPr>
              <a:xfrm rot="16200000">
                <a:off x="10027556" y="81039"/>
                <a:ext cx="1306216" cy="2623747"/>
              </a:xfrm>
              <a:custGeom>
                <a:avLst/>
                <a:gdLst>
                  <a:gd name="connsiteX0" fmla="*/ 0 w 1829202"/>
                  <a:gd name="connsiteY0" fmla="*/ 0 h 1659467"/>
                  <a:gd name="connsiteX1" fmla="*/ 914601 w 1829202"/>
                  <a:gd name="connsiteY1" fmla="*/ 0 h 1659467"/>
                  <a:gd name="connsiteX2" fmla="*/ 1829202 w 1829202"/>
                  <a:gd name="connsiteY2" fmla="*/ 829734 h 1659467"/>
                  <a:gd name="connsiteX3" fmla="*/ 914601 w 1829202"/>
                  <a:gd name="connsiteY3" fmla="*/ 1659468 h 1659467"/>
                  <a:gd name="connsiteX4" fmla="*/ 0 w 1829202"/>
                  <a:gd name="connsiteY4" fmla="*/ 1659467 h 1659467"/>
                  <a:gd name="connsiteX5" fmla="*/ 0 w 1829202"/>
                  <a:gd name="connsiteY5" fmla="*/ 0 h 1659467"/>
                  <a:gd name="connsiteX0" fmla="*/ 733778 w 1829202"/>
                  <a:gd name="connsiteY0" fmla="*/ 11289 h 1659468"/>
                  <a:gd name="connsiteX1" fmla="*/ 914601 w 1829202"/>
                  <a:gd name="connsiteY1" fmla="*/ 0 h 1659468"/>
                  <a:gd name="connsiteX2" fmla="*/ 1829202 w 1829202"/>
                  <a:gd name="connsiteY2" fmla="*/ 829734 h 1659468"/>
                  <a:gd name="connsiteX3" fmla="*/ 914601 w 1829202"/>
                  <a:gd name="connsiteY3" fmla="*/ 1659468 h 1659468"/>
                  <a:gd name="connsiteX4" fmla="*/ 0 w 1829202"/>
                  <a:gd name="connsiteY4" fmla="*/ 1659467 h 1659468"/>
                  <a:gd name="connsiteX5" fmla="*/ 733778 w 1829202"/>
                  <a:gd name="connsiteY5" fmla="*/ 11289 h 1659468"/>
                  <a:gd name="connsiteX0" fmla="*/ 22578 w 1118002"/>
                  <a:gd name="connsiteY0" fmla="*/ 11289 h 1659468"/>
                  <a:gd name="connsiteX1" fmla="*/ 203401 w 1118002"/>
                  <a:gd name="connsiteY1" fmla="*/ 0 h 1659468"/>
                  <a:gd name="connsiteX2" fmla="*/ 1118002 w 1118002"/>
                  <a:gd name="connsiteY2" fmla="*/ 829734 h 1659468"/>
                  <a:gd name="connsiteX3" fmla="*/ 203401 w 1118002"/>
                  <a:gd name="connsiteY3" fmla="*/ 1659468 h 1659468"/>
                  <a:gd name="connsiteX4" fmla="*/ 0 w 1118002"/>
                  <a:gd name="connsiteY4" fmla="*/ 1636890 h 1659468"/>
                  <a:gd name="connsiteX5" fmla="*/ 22578 w 1118002"/>
                  <a:gd name="connsiteY5" fmla="*/ 11289 h 1659468"/>
                  <a:gd name="connsiteX0" fmla="*/ 0 w 1095424"/>
                  <a:gd name="connsiteY0" fmla="*/ 11289 h 1659468"/>
                  <a:gd name="connsiteX1" fmla="*/ 180823 w 1095424"/>
                  <a:gd name="connsiteY1" fmla="*/ 0 h 1659468"/>
                  <a:gd name="connsiteX2" fmla="*/ 1095424 w 1095424"/>
                  <a:gd name="connsiteY2" fmla="*/ 829734 h 1659468"/>
                  <a:gd name="connsiteX3" fmla="*/ 180823 w 1095424"/>
                  <a:gd name="connsiteY3" fmla="*/ 1659468 h 1659468"/>
                  <a:gd name="connsiteX4" fmla="*/ 0 w 1095424"/>
                  <a:gd name="connsiteY4" fmla="*/ 11289 h 1659468"/>
                  <a:gd name="connsiteX0" fmla="*/ 0 w 914601"/>
                  <a:gd name="connsiteY0" fmla="*/ 1659468 h 1659468"/>
                  <a:gd name="connsiteX1" fmla="*/ 0 w 914601"/>
                  <a:gd name="connsiteY1" fmla="*/ 0 h 1659468"/>
                  <a:gd name="connsiteX2" fmla="*/ 914601 w 914601"/>
                  <a:gd name="connsiteY2" fmla="*/ 829734 h 1659468"/>
                  <a:gd name="connsiteX3" fmla="*/ 0 w 914601"/>
                  <a:gd name="connsiteY3" fmla="*/ 1659468 h 1659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601" h="1659468">
                    <a:moveTo>
                      <a:pt x="0" y="1659468"/>
                    </a:moveTo>
                    <a:lnTo>
                      <a:pt x="0" y="0"/>
                    </a:lnTo>
                    <a:cubicBezTo>
                      <a:pt x="505120" y="0"/>
                      <a:pt x="914601" y="371485"/>
                      <a:pt x="914601" y="829734"/>
                    </a:cubicBezTo>
                    <a:cubicBezTo>
                      <a:pt x="914601" y="1287983"/>
                      <a:pt x="505120" y="1659468"/>
                      <a:pt x="0" y="16594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194560"/>
            <a:ext cx="8001001" cy="3547872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AC1F20-A665-4CB7-9DD4-658CC04C9B68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27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Geomet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58CD73A-D1A7-43C8-A837-0CFC4086860D}"/>
              </a:ext>
            </a:extLst>
          </p:cNvPr>
          <p:cNvSpPr/>
          <p:nvPr userDrawn="1"/>
        </p:nvSpPr>
        <p:spPr>
          <a:xfrm>
            <a:off x="9133838" y="1"/>
            <a:ext cx="3058161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194560"/>
            <a:ext cx="8001001" cy="35478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19DA2EA-38F5-5847-86ED-5FA93089D9D5}"/>
              </a:ext>
            </a:extLst>
          </p:cNvPr>
          <p:cNvSpPr/>
          <p:nvPr userDrawn="1"/>
        </p:nvSpPr>
        <p:spPr>
          <a:xfrm>
            <a:off x="9353329" y="3496711"/>
            <a:ext cx="2701019" cy="27217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5" name="Flowchart: Delay 10">
            <a:extLst>
              <a:ext uri="{FF2B5EF4-FFF2-40B4-BE49-F238E27FC236}">
                <a16:creationId xmlns:a16="http://schemas.microsoft.com/office/drawing/2014/main" id="{C5D820BC-271F-CE47-9B76-4C4A0F6067F7}"/>
              </a:ext>
            </a:extLst>
          </p:cNvPr>
          <p:cNvSpPr/>
          <p:nvPr userDrawn="1"/>
        </p:nvSpPr>
        <p:spPr>
          <a:xfrm rot="5400000">
            <a:off x="8982205" y="322310"/>
            <a:ext cx="3370112" cy="2725493"/>
          </a:xfrm>
          <a:custGeom>
            <a:avLst/>
            <a:gdLst>
              <a:gd name="connsiteX0" fmla="*/ 0 w 3361290"/>
              <a:gd name="connsiteY0" fmla="*/ 0 h 3055776"/>
              <a:gd name="connsiteX1" fmla="*/ 1680645 w 3361290"/>
              <a:gd name="connsiteY1" fmla="*/ 0 h 3055776"/>
              <a:gd name="connsiteX2" fmla="*/ 3361290 w 3361290"/>
              <a:gd name="connsiteY2" fmla="*/ 1527888 h 3055776"/>
              <a:gd name="connsiteX3" fmla="*/ 1680645 w 3361290"/>
              <a:gd name="connsiteY3" fmla="*/ 3055776 h 3055776"/>
              <a:gd name="connsiteX4" fmla="*/ 0 w 3361290"/>
              <a:gd name="connsiteY4" fmla="*/ 3055776 h 3055776"/>
              <a:gd name="connsiteX5" fmla="*/ 0 w 3361290"/>
              <a:gd name="connsiteY5" fmla="*/ 0 h 3055776"/>
              <a:gd name="connsiteX0" fmla="*/ 0 w 3361290"/>
              <a:gd name="connsiteY0" fmla="*/ 0 h 3055776"/>
              <a:gd name="connsiteX1" fmla="*/ 1680645 w 3361290"/>
              <a:gd name="connsiteY1" fmla="*/ 0 h 3055776"/>
              <a:gd name="connsiteX2" fmla="*/ 3361290 w 3361290"/>
              <a:gd name="connsiteY2" fmla="*/ 1527888 h 3055776"/>
              <a:gd name="connsiteX3" fmla="*/ 1680645 w 3361290"/>
              <a:gd name="connsiteY3" fmla="*/ 3055776 h 3055776"/>
              <a:gd name="connsiteX4" fmla="*/ 0 w 3361290"/>
              <a:gd name="connsiteY4" fmla="*/ 3055776 h 3055776"/>
              <a:gd name="connsiteX5" fmla="*/ 0 w 3361290"/>
              <a:gd name="connsiteY5" fmla="*/ 0 h 3055776"/>
              <a:gd name="connsiteX0" fmla="*/ 0 w 3361290"/>
              <a:gd name="connsiteY0" fmla="*/ 0 h 3055776"/>
              <a:gd name="connsiteX1" fmla="*/ 1680645 w 3361290"/>
              <a:gd name="connsiteY1" fmla="*/ 0 h 3055776"/>
              <a:gd name="connsiteX2" fmla="*/ 3361290 w 3361290"/>
              <a:gd name="connsiteY2" fmla="*/ 1527888 h 3055776"/>
              <a:gd name="connsiteX3" fmla="*/ 1680645 w 3361290"/>
              <a:gd name="connsiteY3" fmla="*/ 3055776 h 3055776"/>
              <a:gd name="connsiteX4" fmla="*/ 0 w 3361290"/>
              <a:gd name="connsiteY4" fmla="*/ 3055776 h 3055776"/>
              <a:gd name="connsiteX5" fmla="*/ 0 w 3361290"/>
              <a:gd name="connsiteY5" fmla="*/ 0 h 305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1290" h="3055776">
                <a:moveTo>
                  <a:pt x="0" y="0"/>
                </a:moveTo>
                <a:lnTo>
                  <a:pt x="1680645" y="0"/>
                </a:lnTo>
                <a:cubicBezTo>
                  <a:pt x="2638336" y="0"/>
                  <a:pt x="3361290" y="615233"/>
                  <a:pt x="3361290" y="1527888"/>
                </a:cubicBezTo>
                <a:cubicBezTo>
                  <a:pt x="3361290" y="2440543"/>
                  <a:pt x="2608840" y="3055776"/>
                  <a:pt x="1680645" y="3055776"/>
                </a:cubicBezTo>
                <a:lnTo>
                  <a:pt x="0" y="30557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C92C6FB-4449-4243-8618-5D6D04984EA3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42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Geomet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358CD73A-D1A7-43C8-A837-0CFC4086860D}"/>
              </a:ext>
            </a:extLst>
          </p:cNvPr>
          <p:cNvSpPr/>
          <p:nvPr userDrawn="1"/>
        </p:nvSpPr>
        <p:spPr>
          <a:xfrm>
            <a:off x="9133838" y="1"/>
            <a:ext cx="305816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194560"/>
            <a:ext cx="8001001" cy="35478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19DA2EA-38F5-5847-86ED-5FA93089D9D5}"/>
              </a:ext>
            </a:extLst>
          </p:cNvPr>
          <p:cNvSpPr/>
          <p:nvPr userDrawn="1"/>
        </p:nvSpPr>
        <p:spPr>
          <a:xfrm>
            <a:off x="9353329" y="3496711"/>
            <a:ext cx="2701019" cy="2721748"/>
          </a:xfrm>
          <a:prstGeom prst="ellipse">
            <a:avLst/>
          </a:prstGeom>
          <a:solidFill>
            <a:srgbClr val="407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55" name="Flowchart: Delay 10">
            <a:extLst>
              <a:ext uri="{FF2B5EF4-FFF2-40B4-BE49-F238E27FC236}">
                <a16:creationId xmlns:a16="http://schemas.microsoft.com/office/drawing/2014/main" id="{C5D820BC-271F-CE47-9B76-4C4A0F6067F7}"/>
              </a:ext>
            </a:extLst>
          </p:cNvPr>
          <p:cNvSpPr/>
          <p:nvPr userDrawn="1"/>
        </p:nvSpPr>
        <p:spPr>
          <a:xfrm rot="5400000">
            <a:off x="8982205" y="322310"/>
            <a:ext cx="3370112" cy="2725493"/>
          </a:xfrm>
          <a:custGeom>
            <a:avLst/>
            <a:gdLst>
              <a:gd name="connsiteX0" fmla="*/ 0 w 3361290"/>
              <a:gd name="connsiteY0" fmla="*/ 0 h 3055776"/>
              <a:gd name="connsiteX1" fmla="*/ 1680645 w 3361290"/>
              <a:gd name="connsiteY1" fmla="*/ 0 h 3055776"/>
              <a:gd name="connsiteX2" fmla="*/ 3361290 w 3361290"/>
              <a:gd name="connsiteY2" fmla="*/ 1527888 h 3055776"/>
              <a:gd name="connsiteX3" fmla="*/ 1680645 w 3361290"/>
              <a:gd name="connsiteY3" fmla="*/ 3055776 h 3055776"/>
              <a:gd name="connsiteX4" fmla="*/ 0 w 3361290"/>
              <a:gd name="connsiteY4" fmla="*/ 3055776 h 3055776"/>
              <a:gd name="connsiteX5" fmla="*/ 0 w 3361290"/>
              <a:gd name="connsiteY5" fmla="*/ 0 h 3055776"/>
              <a:gd name="connsiteX0" fmla="*/ 0 w 3361290"/>
              <a:gd name="connsiteY0" fmla="*/ 0 h 3055776"/>
              <a:gd name="connsiteX1" fmla="*/ 1680645 w 3361290"/>
              <a:gd name="connsiteY1" fmla="*/ 0 h 3055776"/>
              <a:gd name="connsiteX2" fmla="*/ 3361290 w 3361290"/>
              <a:gd name="connsiteY2" fmla="*/ 1527888 h 3055776"/>
              <a:gd name="connsiteX3" fmla="*/ 1680645 w 3361290"/>
              <a:gd name="connsiteY3" fmla="*/ 3055776 h 3055776"/>
              <a:gd name="connsiteX4" fmla="*/ 0 w 3361290"/>
              <a:gd name="connsiteY4" fmla="*/ 3055776 h 3055776"/>
              <a:gd name="connsiteX5" fmla="*/ 0 w 3361290"/>
              <a:gd name="connsiteY5" fmla="*/ 0 h 3055776"/>
              <a:gd name="connsiteX0" fmla="*/ 0 w 3361290"/>
              <a:gd name="connsiteY0" fmla="*/ 0 h 3055776"/>
              <a:gd name="connsiteX1" fmla="*/ 1680645 w 3361290"/>
              <a:gd name="connsiteY1" fmla="*/ 0 h 3055776"/>
              <a:gd name="connsiteX2" fmla="*/ 3361290 w 3361290"/>
              <a:gd name="connsiteY2" fmla="*/ 1527888 h 3055776"/>
              <a:gd name="connsiteX3" fmla="*/ 1680645 w 3361290"/>
              <a:gd name="connsiteY3" fmla="*/ 3055776 h 3055776"/>
              <a:gd name="connsiteX4" fmla="*/ 0 w 3361290"/>
              <a:gd name="connsiteY4" fmla="*/ 3055776 h 3055776"/>
              <a:gd name="connsiteX5" fmla="*/ 0 w 3361290"/>
              <a:gd name="connsiteY5" fmla="*/ 0 h 305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1290" h="3055776">
                <a:moveTo>
                  <a:pt x="0" y="0"/>
                </a:moveTo>
                <a:lnTo>
                  <a:pt x="1680645" y="0"/>
                </a:lnTo>
                <a:cubicBezTo>
                  <a:pt x="2638336" y="0"/>
                  <a:pt x="3361290" y="615233"/>
                  <a:pt x="3361290" y="1527888"/>
                </a:cubicBezTo>
                <a:cubicBezTo>
                  <a:pt x="3361290" y="2440543"/>
                  <a:pt x="2608840" y="3055776"/>
                  <a:pt x="1680645" y="3055776"/>
                </a:cubicBezTo>
                <a:lnTo>
                  <a:pt x="0" y="3055776"/>
                </a:lnTo>
                <a:lnTo>
                  <a:pt x="0" y="0"/>
                </a:lnTo>
                <a:close/>
              </a:path>
            </a:pathLst>
          </a:custGeom>
          <a:solidFill>
            <a:srgbClr val="4075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FC1D2E-A82D-3C40-8DE3-A18D62642775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3685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Geometr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3708B2FC-514E-48CE-A8FE-DAE644EC4819}"/>
              </a:ext>
            </a:extLst>
          </p:cNvPr>
          <p:cNvGrpSpPr/>
          <p:nvPr userDrawn="1"/>
        </p:nvGrpSpPr>
        <p:grpSpPr>
          <a:xfrm>
            <a:off x="9133841" y="1"/>
            <a:ext cx="3058161" cy="6861809"/>
            <a:chOff x="9133840" y="0"/>
            <a:chExt cx="3058161" cy="686180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757707F-408C-4ABA-BA2E-197D82DF482D}"/>
                </a:ext>
              </a:extLst>
            </p:cNvPr>
            <p:cNvSpPr/>
            <p:nvPr userDrawn="1"/>
          </p:nvSpPr>
          <p:spPr>
            <a:xfrm>
              <a:off x="9133840" y="0"/>
              <a:ext cx="3058161" cy="6858001"/>
            </a:xfrm>
            <a:prstGeom prst="rect">
              <a:avLst/>
            </a:prstGeom>
            <a:solidFill>
              <a:srgbClr val="EB76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26094E6B-4354-46AA-97E0-B92705CB152D}"/>
                </a:ext>
              </a:extLst>
            </p:cNvPr>
            <p:cNvSpPr/>
            <p:nvPr userDrawn="1"/>
          </p:nvSpPr>
          <p:spPr>
            <a:xfrm>
              <a:off x="9629422" y="0"/>
              <a:ext cx="2562578" cy="2381956"/>
            </a:xfrm>
            <a:custGeom>
              <a:avLst/>
              <a:gdLst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6595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23641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578" h="2381956">
                  <a:moveTo>
                    <a:pt x="0" y="0"/>
                  </a:moveTo>
                  <a:lnTo>
                    <a:pt x="0" y="2381956"/>
                  </a:lnTo>
                  <a:lnTo>
                    <a:pt x="2562578" y="2381956"/>
                  </a:lnTo>
                  <a:lnTo>
                    <a:pt x="2562578" y="1320800"/>
                  </a:lnTo>
                  <a:cubicBezTo>
                    <a:pt x="2262764" y="831003"/>
                    <a:pt x="1879130" y="375497"/>
                    <a:pt x="13430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A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25A68A4-C4E0-4ECD-8605-B042634CB5DE}"/>
                </a:ext>
              </a:extLst>
            </p:cNvPr>
            <p:cNvSpPr/>
            <p:nvPr userDrawn="1"/>
          </p:nvSpPr>
          <p:spPr>
            <a:xfrm>
              <a:off x="9136174" y="3063239"/>
              <a:ext cx="3055826" cy="400051"/>
            </a:xfrm>
            <a:prstGeom prst="rect">
              <a:avLst/>
            </a:prstGeom>
            <a:solidFill>
              <a:srgbClr val="F2A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794AF88-E403-4586-AADD-8225EF4613A8}"/>
                </a:ext>
              </a:extLst>
            </p:cNvPr>
            <p:cNvSpPr/>
            <p:nvPr userDrawn="1"/>
          </p:nvSpPr>
          <p:spPr>
            <a:xfrm flipV="1">
              <a:off x="9629422" y="4424342"/>
              <a:ext cx="2562578" cy="2437467"/>
            </a:xfrm>
            <a:custGeom>
              <a:avLst/>
              <a:gdLst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6595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23641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0 h 2381956"/>
                <a:gd name="connsiteX1" fmla="*/ 0 w 2562578"/>
                <a:gd name="connsiteY1" fmla="*/ 2381956 h 2381956"/>
                <a:gd name="connsiteX2" fmla="*/ 2562578 w 2562578"/>
                <a:gd name="connsiteY2" fmla="*/ 2381956 h 2381956"/>
                <a:gd name="connsiteX3" fmla="*/ 2562578 w 2562578"/>
                <a:gd name="connsiteY3" fmla="*/ 1320800 h 2381956"/>
                <a:gd name="connsiteX4" fmla="*/ 1343096 w 2562578"/>
                <a:gd name="connsiteY4" fmla="*/ 0 h 2381956"/>
                <a:gd name="connsiteX5" fmla="*/ 0 w 2562578"/>
                <a:gd name="connsiteY5" fmla="*/ 0 h 2381956"/>
                <a:gd name="connsiteX0" fmla="*/ 0 w 2562578"/>
                <a:gd name="connsiteY0" fmla="*/ 57098 h 2439054"/>
                <a:gd name="connsiteX1" fmla="*/ 0 w 2562578"/>
                <a:gd name="connsiteY1" fmla="*/ 2439054 h 2439054"/>
                <a:gd name="connsiteX2" fmla="*/ 2562578 w 2562578"/>
                <a:gd name="connsiteY2" fmla="*/ 2439054 h 2439054"/>
                <a:gd name="connsiteX3" fmla="*/ 2562578 w 2562578"/>
                <a:gd name="connsiteY3" fmla="*/ 1377898 h 2439054"/>
                <a:gd name="connsiteX4" fmla="*/ 1282136 w 2562578"/>
                <a:gd name="connsiteY4" fmla="*/ 0 h 2439054"/>
                <a:gd name="connsiteX5" fmla="*/ 0 w 2562578"/>
                <a:gd name="connsiteY5" fmla="*/ 57098 h 2439054"/>
                <a:gd name="connsiteX0" fmla="*/ 0 w 2562578"/>
                <a:gd name="connsiteY0" fmla="*/ 7613 h 2439054"/>
                <a:gd name="connsiteX1" fmla="*/ 0 w 2562578"/>
                <a:gd name="connsiteY1" fmla="*/ 2439054 h 2439054"/>
                <a:gd name="connsiteX2" fmla="*/ 2562578 w 2562578"/>
                <a:gd name="connsiteY2" fmla="*/ 2439054 h 2439054"/>
                <a:gd name="connsiteX3" fmla="*/ 2562578 w 2562578"/>
                <a:gd name="connsiteY3" fmla="*/ 1377898 h 2439054"/>
                <a:gd name="connsiteX4" fmla="*/ 1282136 w 2562578"/>
                <a:gd name="connsiteY4" fmla="*/ 0 h 2439054"/>
                <a:gd name="connsiteX5" fmla="*/ 0 w 2562578"/>
                <a:gd name="connsiteY5" fmla="*/ 7613 h 2439054"/>
                <a:gd name="connsiteX0" fmla="*/ 0 w 2562578"/>
                <a:gd name="connsiteY0" fmla="*/ 7613 h 2439054"/>
                <a:gd name="connsiteX1" fmla="*/ 0 w 2562578"/>
                <a:gd name="connsiteY1" fmla="*/ 2439054 h 2439054"/>
                <a:gd name="connsiteX2" fmla="*/ 2562578 w 2562578"/>
                <a:gd name="connsiteY2" fmla="*/ 2439054 h 2439054"/>
                <a:gd name="connsiteX3" fmla="*/ 2562578 w 2562578"/>
                <a:gd name="connsiteY3" fmla="*/ 1377898 h 2439054"/>
                <a:gd name="connsiteX4" fmla="*/ 1282136 w 2562578"/>
                <a:gd name="connsiteY4" fmla="*/ 0 h 2439054"/>
                <a:gd name="connsiteX5" fmla="*/ 0 w 2562578"/>
                <a:gd name="connsiteY5" fmla="*/ 7613 h 2439054"/>
                <a:gd name="connsiteX0" fmla="*/ 0 w 2562578"/>
                <a:gd name="connsiteY0" fmla="*/ 3806 h 2435247"/>
                <a:gd name="connsiteX1" fmla="*/ 0 w 2562578"/>
                <a:gd name="connsiteY1" fmla="*/ 2435247 h 2435247"/>
                <a:gd name="connsiteX2" fmla="*/ 2562578 w 2562578"/>
                <a:gd name="connsiteY2" fmla="*/ 2435247 h 2435247"/>
                <a:gd name="connsiteX3" fmla="*/ 2562578 w 2562578"/>
                <a:gd name="connsiteY3" fmla="*/ 1374091 h 2435247"/>
                <a:gd name="connsiteX4" fmla="*/ 1282136 w 2562578"/>
                <a:gd name="connsiteY4" fmla="*/ 0 h 2435247"/>
                <a:gd name="connsiteX5" fmla="*/ 0 w 2562578"/>
                <a:gd name="connsiteY5" fmla="*/ 3806 h 2435247"/>
                <a:gd name="connsiteX0" fmla="*/ 0 w 2562578"/>
                <a:gd name="connsiteY0" fmla="*/ 3806 h 2435247"/>
                <a:gd name="connsiteX1" fmla="*/ 0 w 2562578"/>
                <a:gd name="connsiteY1" fmla="*/ 2435247 h 2435247"/>
                <a:gd name="connsiteX2" fmla="*/ 2562578 w 2562578"/>
                <a:gd name="connsiteY2" fmla="*/ 2435247 h 2435247"/>
                <a:gd name="connsiteX3" fmla="*/ 2562578 w 2562578"/>
                <a:gd name="connsiteY3" fmla="*/ 1374091 h 2435247"/>
                <a:gd name="connsiteX4" fmla="*/ 1282136 w 2562578"/>
                <a:gd name="connsiteY4" fmla="*/ 0 h 2435247"/>
                <a:gd name="connsiteX5" fmla="*/ 0 w 2562578"/>
                <a:gd name="connsiteY5" fmla="*/ 3806 h 2435247"/>
                <a:gd name="connsiteX0" fmla="*/ 0 w 2562578"/>
                <a:gd name="connsiteY0" fmla="*/ 3806 h 2435247"/>
                <a:gd name="connsiteX1" fmla="*/ 0 w 2562578"/>
                <a:gd name="connsiteY1" fmla="*/ 2435247 h 2435247"/>
                <a:gd name="connsiteX2" fmla="*/ 2562578 w 2562578"/>
                <a:gd name="connsiteY2" fmla="*/ 2435247 h 2435247"/>
                <a:gd name="connsiteX3" fmla="*/ 2562578 w 2562578"/>
                <a:gd name="connsiteY3" fmla="*/ 1374091 h 2435247"/>
                <a:gd name="connsiteX4" fmla="*/ 1282136 w 2562578"/>
                <a:gd name="connsiteY4" fmla="*/ 0 h 2435247"/>
                <a:gd name="connsiteX5" fmla="*/ 0 w 2562578"/>
                <a:gd name="connsiteY5" fmla="*/ 3806 h 2435247"/>
                <a:gd name="connsiteX0" fmla="*/ 0 w 2562578"/>
                <a:gd name="connsiteY0" fmla="*/ 3806 h 2435247"/>
                <a:gd name="connsiteX1" fmla="*/ 0 w 2562578"/>
                <a:gd name="connsiteY1" fmla="*/ 2435247 h 2435247"/>
                <a:gd name="connsiteX2" fmla="*/ 2562578 w 2562578"/>
                <a:gd name="connsiteY2" fmla="*/ 2435247 h 2435247"/>
                <a:gd name="connsiteX3" fmla="*/ 2562578 w 2562578"/>
                <a:gd name="connsiteY3" fmla="*/ 1374091 h 2435247"/>
                <a:gd name="connsiteX4" fmla="*/ 1282136 w 2562578"/>
                <a:gd name="connsiteY4" fmla="*/ 0 h 2435247"/>
                <a:gd name="connsiteX5" fmla="*/ 0 w 2562578"/>
                <a:gd name="connsiteY5" fmla="*/ 3806 h 243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2578" h="2435247">
                  <a:moveTo>
                    <a:pt x="0" y="3806"/>
                  </a:moveTo>
                  <a:lnTo>
                    <a:pt x="0" y="2435247"/>
                  </a:lnTo>
                  <a:lnTo>
                    <a:pt x="2562578" y="2435247"/>
                  </a:lnTo>
                  <a:lnTo>
                    <a:pt x="2562578" y="1374091"/>
                  </a:lnTo>
                  <a:cubicBezTo>
                    <a:pt x="2236094" y="792937"/>
                    <a:pt x="1753400" y="345044"/>
                    <a:pt x="1282136" y="0"/>
                  </a:cubicBezTo>
                  <a:lnTo>
                    <a:pt x="0" y="3806"/>
                  </a:lnTo>
                  <a:close/>
                </a:path>
              </a:pathLst>
            </a:custGeom>
            <a:solidFill>
              <a:srgbClr val="F2A9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194560"/>
            <a:ext cx="8001001" cy="3547872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22D06B7B-CED3-4330-B41B-26AFB0142F87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3532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Geometr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9B685137-0546-4064-B94D-1C2F2D56C8AA}"/>
              </a:ext>
            </a:extLst>
          </p:cNvPr>
          <p:cNvGrpSpPr/>
          <p:nvPr userDrawn="1"/>
        </p:nvGrpSpPr>
        <p:grpSpPr>
          <a:xfrm>
            <a:off x="9133841" y="-100965"/>
            <a:ext cx="3058161" cy="6961479"/>
            <a:chOff x="9133839" y="-100965"/>
            <a:chExt cx="3058161" cy="696147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90F84AC-95BF-43AA-9758-70F906847451}"/>
                </a:ext>
              </a:extLst>
            </p:cNvPr>
            <p:cNvSpPr/>
            <p:nvPr userDrawn="1"/>
          </p:nvSpPr>
          <p:spPr>
            <a:xfrm>
              <a:off x="9133839" y="0"/>
              <a:ext cx="3058161" cy="6858001"/>
            </a:xfrm>
            <a:prstGeom prst="rect">
              <a:avLst/>
            </a:prstGeom>
            <a:solidFill>
              <a:srgbClr val="3054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E77FDA5-551F-4FC6-9E0E-929558E16BCE}"/>
                </a:ext>
              </a:extLst>
            </p:cNvPr>
            <p:cNvGrpSpPr/>
            <p:nvPr userDrawn="1"/>
          </p:nvGrpSpPr>
          <p:grpSpPr>
            <a:xfrm>
              <a:off x="9194631" y="-100965"/>
              <a:ext cx="2979920" cy="6961478"/>
              <a:chOff x="9194631" y="-100965"/>
              <a:chExt cx="2979920" cy="6961478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90C20E7A-AF67-4172-A6F7-E973EAE9216D}"/>
                  </a:ext>
                </a:extLst>
              </p:cNvPr>
              <p:cNvGrpSpPr/>
              <p:nvPr userDrawn="1"/>
            </p:nvGrpSpPr>
            <p:grpSpPr>
              <a:xfrm>
                <a:off x="9194648" y="-100965"/>
                <a:ext cx="2976093" cy="2986724"/>
                <a:chOff x="9194648" y="-100965"/>
                <a:chExt cx="2976093" cy="298672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0653C5E-18A1-4F7F-9CCC-E5FE61F88D55}"/>
                    </a:ext>
                  </a:extLst>
                </p:cNvPr>
                <p:cNvSpPr/>
                <p:nvPr userDrawn="1"/>
              </p:nvSpPr>
              <p:spPr>
                <a:xfrm>
                  <a:off x="10725404" y="1170044"/>
                  <a:ext cx="1445337" cy="1445337"/>
                </a:xfrm>
                <a:prstGeom prst="ellipse">
                  <a:avLst/>
                </a:pr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0A800EC8-9032-474D-A91D-D8ECBD92F956}"/>
                    </a:ext>
                  </a:extLst>
                </p:cNvPr>
                <p:cNvSpPr/>
                <p:nvPr userDrawn="1"/>
              </p:nvSpPr>
              <p:spPr>
                <a:xfrm>
                  <a:off x="9194648" y="-100965"/>
                  <a:ext cx="1516806" cy="1516806"/>
                </a:xfrm>
                <a:prstGeom prst="ellipse">
                  <a:avLst/>
                </a:pr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E6493F42-032F-43A3-B41C-D0FA26CC2978}"/>
                    </a:ext>
                  </a:extLst>
                </p:cNvPr>
                <p:cNvSpPr/>
                <p:nvPr userDrawn="1"/>
              </p:nvSpPr>
              <p:spPr>
                <a:xfrm>
                  <a:off x="10725403" y="-1"/>
                  <a:ext cx="1356107" cy="1288026"/>
                </a:xfrm>
                <a:custGeom>
                  <a:avLst/>
                  <a:gdLst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6516" h="1288026">
                      <a:moveTo>
                        <a:pt x="0" y="0"/>
                      </a:moveTo>
                      <a:lnTo>
                        <a:pt x="0" y="1288026"/>
                      </a:lnTo>
                      <a:cubicBezTo>
                        <a:pt x="412431" y="1180629"/>
                        <a:pt x="1058835" y="798912"/>
                        <a:pt x="1376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AB334EEF-1BFF-4AB6-AF10-FB50971087C6}"/>
                    </a:ext>
                  </a:extLst>
                </p:cNvPr>
                <p:cNvSpPr/>
                <p:nvPr userDrawn="1"/>
              </p:nvSpPr>
              <p:spPr>
                <a:xfrm flipH="1" flipV="1">
                  <a:off x="9266115" y="1289578"/>
                  <a:ext cx="1445338" cy="1596181"/>
                </a:xfrm>
                <a:custGeom>
                  <a:avLst/>
                  <a:gdLst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6516" h="1288026">
                      <a:moveTo>
                        <a:pt x="0" y="0"/>
                      </a:moveTo>
                      <a:lnTo>
                        <a:pt x="0" y="1288026"/>
                      </a:lnTo>
                      <a:cubicBezTo>
                        <a:pt x="528545" y="1165258"/>
                        <a:pt x="1151364" y="758944"/>
                        <a:pt x="1376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B14BB34-DF7D-4FD5-9D1D-87AD1FA24D66}"/>
                  </a:ext>
                </a:extLst>
              </p:cNvPr>
              <p:cNvGrpSpPr/>
              <p:nvPr userDrawn="1"/>
            </p:nvGrpSpPr>
            <p:grpSpPr>
              <a:xfrm>
                <a:off x="9357359" y="4358680"/>
                <a:ext cx="2817192" cy="1445337"/>
                <a:chOff x="9357359" y="1401080"/>
                <a:chExt cx="2817192" cy="1445337"/>
              </a:xfrm>
              <a:solidFill>
                <a:srgbClr val="E0CD21"/>
              </a:solidFill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A8219210-360F-47AB-9C3A-A8F5B084B803}"/>
                    </a:ext>
                  </a:extLst>
                </p:cNvPr>
                <p:cNvSpPr/>
                <p:nvPr userDrawn="1"/>
              </p:nvSpPr>
              <p:spPr>
                <a:xfrm>
                  <a:off x="10729214" y="1401080"/>
                  <a:ext cx="1445337" cy="14453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047F51B6-04B4-4859-BF7C-5B0C412DD5CE}"/>
                    </a:ext>
                  </a:extLst>
                </p:cNvPr>
                <p:cNvSpPr/>
                <p:nvPr userDrawn="1"/>
              </p:nvSpPr>
              <p:spPr>
                <a:xfrm flipH="1" flipV="1">
                  <a:off x="9357359" y="1517494"/>
                  <a:ext cx="1354093" cy="1289991"/>
                </a:xfrm>
                <a:custGeom>
                  <a:avLst/>
                  <a:gdLst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6516" h="1288026">
                      <a:moveTo>
                        <a:pt x="0" y="0"/>
                      </a:moveTo>
                      <a:lnTo>
                        <a:pt x="0" y="1288026"/>
                      </a:lnTo>
                      <a:cubicBezTo>
                        <a:pt x="358129" y="1199496"/>
                        <a:pt x="1042918" y="846441"/>
                        <a:pt x="1376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79B022D-9790-45FB-8565-F20499B39CEF}"/>
                  </a:ext>
                </a:extLst>
              </p:cNvPr>
              <p:cNvGrpSpPr/>
              <p:nvPr userDrawn="1"/>
            </p:nvGrpSpPr>
            <p:grpSpPr>
              <a:xfrm>
                <a:off x="9194648" y="2885758"/>
                <a:ext cx="2978302" cy="1716833"/>
                <a:chOff x="9194648" y="2885758"/>
                <a:chExt cx="2978302" cy="1716833"/>
              </a:xfrm>
            </p:grpSpPr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969B0C55-8920-4F80-9678-CFAEF32F2757}"/>
                    </a:ext>
                  </a:extLst>
                </p:cNvPr>
                <p:cNvSpPr/>
                <p:nvPr userDrawn="1"/>
              </p:nvSpPr>
              <p:spPr>
                <a:xfrm>
                  <a:off x="9194648" y="3085785"/>
                  <a:ext cx="1516806" cy="1516806"/>
                </a:xfrm>
                <a:prstGeom prst="ellipse">
                  <a:avLst/>
                </a:pr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3E1FBFED-254D-4784-8507-DE81EB81C7CC}"/>
                    </a:ext>
                  </a:extLst>
                </p:cNvPr>
                <p:cNvSpPr/>
                <p:nvPr userDrawn="1"/>
              </p:nvSpPr>
              <p:spPr>
                <a:xfrm>
                  <a:off x="10725403" y="2885758"/>
                  <a:ext cx="1447547" cy="1589335"/>
                </a:xfrm>
                <a:custGeom>
                  <a:avLst/>
                  <a:gdLst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6516" h="1288026">
                      <a:moveTo>
                        <a:pt x="0" y="0"/>
                      </a:moveTo>
                      <a:lnTo>
                        <a:pt x="0" y="1288026"/>
                      </a:lnTo>
                      <a:cubicBezTo>
                        <a:pt x="481269" y="1189892"/>
                        <a:pt x="1171149" y="752596"/>
                        <a:pt x="1376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</p:grpSp>
          <p:sp>
            <p:nvSpPr>
              <p:cNvPr id="54" name="Oval 27">
                <a:extLst>
                  <a:ext uri="{FF2B5EF4-FFF2-40B4-BE49-F238E27FC236}">
                    <a16:creationId xmlns:a16="http://schemas.microsoft.com/office/drawing/2014/main" id="{BEB20496-8EC3-40AC-9C25-3D99E56E27FD}"/>
                  </a:ext>
                </a:extLst>
              </p:cNvPr>
              <p:cNvSpPr/>
              <p:nvPr userDrawn="1"/>
            </p:nvSpPr>
            <p:spPr>
              <a:xfrm>
                <a:off x="9194631" y="5964238"/>
                <a:ext cx="1520034" cy="896275"/>
              </a:xfrm>
              <a:custGeom>
                <a:avLst/>
                <a:gdLst>
                  <a:gd name="connsiteX0" fmla="*/ 0 w 1516806"/>
                  <a:gd name="connsiteY0" fmla="*/ 758403 h 1516806"/>
                  <a:gd name="connsiteX1" fmla="*/ 758403 w 1516806"/>
                  <a:gd name="connsiteY1" fmla="*/ 0 h 1516806"/>
                  <a:gd name="connsiteX2" fmla="*/ 1516806 w 1516806"/>
                  <a:gd name="connsiteY2" fmla="*/ 758403 h 1516806"/>
                  <a:gd name="connsiteX3" fmla="*/ 758403 w 1516806"/>
                  <a:gd name="connsiteY3" fmla="*/ 1516806 h 1516806"/>
                  <a:gd name="connsiteX4" fmla="*/ 0 w 1516806"/>
                  <a:gd name="connsiteY4" fmla="*/ 758403 h 1516806"/>
                  <a:gd name="connsiteX0" fmla="*/ 0 w 1604519"/>
                  <a:gd name="connsiteY0" fmla="*/ 758403 h 1517497"/>
                  <a:gd name="connsiteX1" fmla="*/ 758403 w 1604519"/>
                  <a:gd name="connsiteY1" fmla="*/ 0 h 1517497"/>
                  <a:gd name="connsiteX2" fmla="*/ 1516806 w 1604519"/>
                  <a:gd name="connsiteY2" fmla="*/ 758403 h 1517497"/>
                  <a:gd name="connsiteX3" fmla="*/ 1503832 w 1604519"/>
                  <a:gd name="connsiteY3" fmla="*/ 891856 h 1517497"/>
                  <a:gd name="connsiteX4" fmla="*/ 758403 w 1604519"/>
                  <a:gd name="connsiteY4" fmla="*/ 1516806 h 1517497"/>
                  <a:gd name="connsiteX5" fmla="*/ 0 w 1604519"/>
                  <a:gd name="connsiteY5" fmla="*/ 758403 h 1517497"/>
                  <a:gd name="connsiteX0" fmla="*/ 0 w 1572618"/>
                  <a:gd name="connsiteY0" fmla="*/ 758403 h 1517497"/>
                  <a:gd name="connsiteX1" fmla="*/ 758403 w 1572618"/>
                  <a:gd name="connsiteY1" fmla="*/ 0 h 1517497"/>
                  <a:gd name="connsiteX2" fmla="*/ 1516806 w 1572618"/>
                  <a:gd name="connsiteY2" fmla="*/ 758403 h 1517497"/>
                  <a:gd name="connsiteX3" fmla="*/ 1503832 w 1572618"/>
                  <a:gd name="connsiteY3" fmla="*/ 891856 h 1517497"/>
                  <a:gd name="connsiteX4" fmla="*/ 758403 w 1572618"/>
                  <a:gd name="connsiteY4" fmla="*/ 1516806 h 1517497"/>
                  <a:gd name="connsiteX5" fmla="*/ 0 w 1572618"/>
                  <a:gd name="connsiteY5" fmla="*/ 758403 h 1517497"/>
                  <a:gd name="connsiteX0" fmla="*/ 0 w 1572618"/>
                  <a:gd name="connsiteY0" fmla="*/ 758403 h 1517497"/>
                  <a:gd name="connsiteX1" fmla="*/ 758403 w 1572618"/>
                  <a:gd name="connsiteY1" fmla="*/ 0 h 1517497"/>
                  <a:gd name="connsiteX2" fmla="*/ 1516806 w 1572618"/>
                  <a:gd name="connsiteY2" fmla="*/ 758403 h 1517497"/>
                  <a:gd name="connsiteX3" fmla="*/ 1503832 w 1572618"/>
                  <a:gd name="connsiteY3" fmla="*/ 891856 h 1517497"/>
                  <a:gd name="connsiteX4" fmla="*/ 758403 w 1572618"/>
                  <a:gd name="connsiteY4" fmla="*/ 1516806 h 1517497"/>
                  <a:gd name="connsiteX5" fmla="*/ 0 w 1572618"/>
                  <a:gd name="connsiteY5" fmla="*/ 758403 h 1517497"/>
                  <a:gd name="connsiteX0" fmla="*/ 0 w 1572618"/>
                  <a:gd name="connsiteY0" fmla="*/ 758403 h 1517497"/>
                  <a:gd name="connsiteX1" fmla="*/ 758403 w 1572618"/>
                  <a:gd name="connsiteY1" fmla="*/ 0 h 1517497"/>
                  <a:gd name="connsiteX2" fmla="*/ 1516806 w 1572618"/>
                  <a:gd name="connsiteY2" fmla="*/ 758403 h 1517497"/>
                  <a:gd name="connsiteX3" fmla="*/ 1503832 w 1572618"/>
                  <a:gd name="connsiteY3" fmla="*/ 891856 h 1517497"/>
                  <a:gd name="connsiteX4" fmla="*/ 758403 w 1572618"/>
                  <a:gd name="connsiteY4" fmla="*/ 1516806 h 1517497"/>
                  <a:gd name="connsiteX5" fmla="*/ 0 w 1572618"/>
                  <a:gd name="connsiteY5" fmla="*/ 758403 h 1517497"/>
                  <a:gd name="connsiteX0" fmla="*/ 0 w 1518434"/>
                  <a:gd name="connsiteY0" fmla="*/ 758403 h 1517497"/>
                  <a:gd name="connsiteX1" fmla="*/ 758403 w 1518434"/>
                  <a:gd name="connsiteY1" fmla="*/ 0 h 1517497"/>
                  <a:gd name="connsiteX2" fmla="*/ 1516806 w 1518434"/>
                  <a:gd name="connsiteY2" fmla="*/ 758403 h 1517497"/>
                  <a:gd name="connsiteX3" fmla="*/ 1503832 w 1518434"/>
                  <a:gd name="connsiteY3" fmla="*/ 891856 h 1517497"/>
                  <a:gd name="connsiteX4" fmla="*/ 758403 w 1518434"/>
                  <a:gd name="connsiteY4" fmla="*/ 1516806 h 1517497"/>
                  <a:gd name="connsiteX5" fmla="*/ 0 w 1518434"/>
                  <a:gd name="connsiteY5" fmla="*/ 758403 h 1517497"/>
                  <a:gd name="connsiteX0" fmla="*/ 0 w 1525205"/>
                  <a:gd name="connsiteY0" fmla="*/ 758403 h 1517497"/>
                  <a:gd name="connsiteX1" fmla="*/ 758403 w 1525205"/>
                  <a:gd name="connsiteY1" fmla="*/ 0 h 1517497"/>
                  <a:gd name="connsiteX2" fmla="*/ 1516806 w 1525205"/>
                  <a:gd name="connsiteY2" fmla="*/ 758403 h 1517497"/>
                  <a:gd name="connsiteX3" fmla="*/ 1503832 w 1525205"/>
                  <a:gd name="connsiteY3" fmla="*/ 891856 h 1517497"/>
                  <a:gd name="connsiteX4" fmla="*/ 758403 w 1525205"/>
                  <a:gd name="connsiteY4" fmla="*/ 1516806 h 1517497"/>
                  <a:gd name="connsiteX5" fmla="*/ 0 w 1525205"/>
                  <a:gd name="connsiteY5" fmla="*/ 758403 h 1517497"/>
                  <a:gd name="connsiteX0" fmla="*/ 0 w 1525205"/>
                  <a:gd name="connsiteY0" fmla="*/ 758403 h 1517497"/>
                  <a:gd name="connsiteX1" fmla="*/ 758403 w 1525205"/>
                  <a:gd name="connsiteY1" fmla="*/ 0 h 1517497"/>
                  <a:gd name="connsiteX2" fmla="*/ 1516806 w 1525205"/>
                  <a:gd name="connsiteY2" fmla="*/ 758403 h 1517497"/>
                  <a:gd name="connsiteX3" fmla="*/ 1503832 w 1525205"/>
                  <a:gd name="connsiteY3" fmla="*/ 891856 h 1517497"/>
                  <a:gd name="connsiteX4" fmla="*/ 758403 w 1525205"/>
                  <a:gd name="connsiteY4" fmla="*/ 1516806 h 1517497"/>
                  <a:gd name="connsiteX5" fmla="*/ 0 w 1525205"/>
                  <a:gd name="connsiteY5" fmla="*/ 758403 h 1517497"/>
                  <a:gd name="connsiteX0" fmla="*/ 0 w 1525205"/>
                  <a:gd name="connsiteY0" fmla="*/ 758403 h 1517497"/>
                  <a:gd name="connsiteX1" fmla="*/ 758403 w 1525205"/>
                  <a:gd name="connsiteY1" fmla="*/ 0 h 1517497"/>
                  <a:gd name="connsiteX2" fmla="*/ 1516806 w 1525205"/>
                  <a:gd name="connsiteY2" fmla="*/ 758403 h 1517497"/>
                  <a:gd name="connsiteX3" fmla="*/ 1503832 w 1525205"/>
                  <a:gd name="connsiteY3" fmla="*/ 891856 h 1517497"/>
                  <a:gd name="connsiteX4" fmla="*/ 758403 w 1525205"/>
                  <a:gd name="connsiteY4" fmla="*/ 1516806 h 1517497"/>
                  <a:gd name="connsiteX5" fmla="*/ 0 w 1525205"/>
                  <a:gd name="connsiteY5" fmla="*/ 758403 h 1517497"/>
                  <a:gd name="connsiteX0" fmla="*/ 0 w 1519280"/>
                  <a:gd name="connsiteY0" fmla="*/ 758403 h 1517497"/>
                  <a:gd name="connsiteX1" fmla="*/ 758403 w 1519280"/>
                  <a:gd name="connsiteY1" fmla="*/ 0 h 1517497"/>
                  <a:gd name="connsiteX2" fmla="*/ 1516806 w 1519280"/>
                  <a:gd name="connsiteY2" fmla="*/ 758403 h 1517497"/>
                  <a:gd name="connsiteX3" fmla="*/ 1503832 w 1519280"/>
                  <a:gd name="connsiteY3" fmla="*/ 891856 h 1517497"/>
                  <a:gd name="connsiteX4" fmla="*/ 758403 w 1519280"/>
                  <a:gd name="connsiteY4" fmla="*/ 1516806 h 1517497"/>
                  <a:gd name="connsiteX5" fmla="*/ 0 w 1519280"/>
                  <a:gd name="connsiteY5" fmla="*/ 758403 h 1517497"/>
                  <a:gd name="connsiteX0" fmla="*/ 0 w 1519280"/>
                  <a:gd name="connsiteY0" fmla="*/ 758403 h 1517497"/>
                  <a:gd name="connsiteX1" fmla="*/ 758403 w 1519280"/>
                  <a:gd name="connsiteY1" fmla="*/ 0 h 1517497"/>
                  <a:gd name="connsiteX2" fmla="*/ 1516806 w 1519280"/>
                  <a:gd name="connsiteY2" fmla="*/ 758403 h 1517497"/>
                  <a:gd name="connsiteX3" fmla="*/ 1503832 w 1519280"/>
                  <a:gd name="connsiteY3" fmla="*/ 891856 h 1517497"/>
                  <a:gd name="connsiteX4" fmla="*/ 758403 w 1519280"/>
                  <a:gd name="connsiteY4" fmla="*/ 1516806 h 1517497"/>
                  <a:gd name="connsiteX5" fmla="*/ 0 w 1519280"/>
                  <a:gd name="connsiteY5" fmla="*/ 758403 h 1517497"/>
                  <a:gd name="connsiteX0" fmla="*/ 90159 w 1609439"/>
                  <a:gd name="connsiteY0" fmla="*/ 758403 h 1517497"/>
                  <a:gd name="connsiteX1" fmla="*/ 848562 w 1609439"/>
                  <a:gd name="connsiteY1" fmla="*/ 0 h 1517497"/>
                  <a:gd name="connsiteX2" fmla="*/ 1606965 w 1609439"/>
                  <a:gd name="connsiteY2" fmla="*/ 758403 h 1517497"/>
                  <a:gd name="connsiteX3" fmla="*/ 1593991 w 1609439"/>
                  <a:gd name="connsiteY3" fmla="*/ 891856 h 1517497"/>
                  <a:gd name="connsiteX4" fmla="*/ 848562 w 1609439"/>
                  <a:gd name="connsiteY4" fmla="*/ 1516806 h 1517497"/>
                  <a:gd name="connsiteX5" fmla="*/ 98566 w 1609439"/>
                  <a:gd name="connsiteY5" fmla="*/ 893761 h 1517497"/>
                  <a:gd name="connsiteX6" fmla="*/ 90159 w 1609439"/>
                  <a:gd name="connsiteY6" fmla="*/ 758403 h 1517497"/>
                  <a:gd name="connsiteX0" fmla="*/ 54401 w 1573681"/>
                  <a:gd name="connsiteY0" fmla="*/ 758403 h 1517497"/>
                  <a:gd name="connsiteX1" fmla="*/ 812804 w 1573681"/>
                  <a:gd name="connsiteY1" fmla="*/ 0 h 1517497"/>
                  <a:gd name="connsiteX2" fmla="*/ 1571207 w 1573681"/>
                  <a:gd name="connsiteY2" fmla="*/ 758403 h 1517497"/>
                  <a:gd name="connsiteX3" fmla="*/ 1558233 w 1573681"/>
                  <a:gd name="connsiteY3" fmla="*/ 891856 h 1517497"/>
                  <a:gd name="connsiteX4" fmla="*/ 812804 w 1573681"/>
                  <a:gd name="connsiteY4" fmla="*/ 1516806 h 1517497"/>
                  <a:gd name="connsiteX5" fmla="*/ 62808 w 1573681"/>
                  <a:gd name="connsiteY5" fmla="*/ 893761 h 1517497"/>
                  <a:gd name="connsiteX6" fmla="*/ 54401 w 1573681"/>
                  <a:gd name="connsiteY6" fmla="*/ 758403 h 1517497"/>
                  <a:gd name="connsiteX0" fmla="*/ 1472 w 1520752"/>
                  <a:gd name="connsiteY0" fmla="*/ 758403 h 1517497"/>
                  <a:gd name="connsiteX1" fmla="*/ 759875 w 1520752"/>
                  <a:gd name="connsiteY1" fmla="*/ 0 h 1517497"/>
                  <a:gd name="connsiteX2" fmla="*/ 1518278 w 1520752"/>
                  <a:gd name="connsiteY2" fmla="*/ 758403 h 1517497"/>
                  <a:gd name="connsiteX3" fmla="*/ 1505304 w 1520752"/>
                  <a:gd name="connsiteY3" fmla="*/ 891856 h 1517497"/>
                  <a:gd name="connsiteX4" fmla="*/ 759875 w 1520752"/>
                  <a:gd name="connsiteY4" fmla="*/ 1516806 h 1517497"/>
                  <a:gd name="connsiteX5" fmla="*/ 9879 w 1520752"/>
                  <a:gd name="connsiteY5" fmla="*/ 893761 h 1517497"/>
                  <a:gd name="connsiteX6" fmla="*/ 1472 w 1520752"/>
                  <a:gd name="connsiteY6" fmla="*/ 758403 h 1517497"/>
                  <a:gd name="connsiteX0" fmla="*/ 1472 w 1520752"/>
                  <a:gd name="connsiteY0" fmla="*/ 758403 h 1517497"/>
                  <a:gd name="connsiteX1" fmla="*/ 759875 w 1520752"/>
                  <a:gd name="connsiteY1" fmla="*/ 0 h 1517497"/>
                  <a:gd name="connsiteX2" fmla="*/ 1518278 w 1520752"/>
                  <a:gd name="connsiteY2" fmla="*/ 758403 h 1517497"/>
                  <a:gd name="connsiteX3" fmla="*/ 1505304 w 1520752"/>
                  <a:gd name="connsiteY3" fmla="*/ 891856 h 1517497"/>
                  <a:gd name="connsiteX4" fmla="*/ 759875 w 1520752"/>
                  <a:gd name="connsiteY4" fmla="*/ 1516806 h 1517497"/>
                  <a:gd name="connsiteX5" fmla="*/ 9879 w 1520752"/>
                  <a:gd name="connsiteY5" fmla="*/ 893761 h 1517497"/>
                  <a:gd name="connsiteX6" fmla="*/ 1472 w 1520752"/>
                  <a:gd name="connsiteY6" fmla="*/ 758403 h 1517497"/>
                  <a:gd name="connsiteX0" fmla="*/ 1472 w 1520752"/>
                  <a:gd name="connsiteY0" fmla="*/ 758403 h 1517497"/>
                  <a:gd name="connsiteX1" fmla="*/ 759875 w 1520752"/>
                  <a:gd name="connsiteY1" fmla="*/ 0 h 1517497"/>
                  <a:gd name="connsiteX2" fmla="*/ 1518278 w 1520752"/>
                  <a:gd name="connsiteY2" fmla="*/ 758403 h 1517497"/>
                  <a:gd name="connsiteX3" fmla="*/ 1505304 w 1520752"/>
                  <a:gd name="connsiteY3" fmla="*/ 891856 h 1517497"/>
                  <a:gd name="connsiteX4" fmla="*/ 759875 w 1520752"/>
                  <a:gd name="connsiteY4" fmla="*/ 1516806 h 1517497"/>
                  <a:gd name="connsiteX5" fmla="*/ 9879 w 1520752"/>
                  <a:gd name="connsiteY5" fmla="*/ 893761 h 1517497"/>
                  <a:gd name="connsiteX6" fmla="*/ 1472 w 1520752"/>
                  <a:gd name="connsiteY6" fmla="*/ 758403 h 1517497"/>
                  <a:gd name="connsiteX0" fmla="*/ 1635 w 1520915"/>
                  <a:gd name="connsiteY0" fmla="*/ 758403 h 1517497"/>
                  <a:gd name="connsiteX1" fmla="*/ 760038 w 1520915"/>
                  <a:gd name="connsiteY1" fmla="*/ 0 h 1517497"/>
                  <a:gd name="connsiteX2" fmla="*/ 1518441 w 1520915"/>
                  <a:gd name="connsiteY2" fmla="*/ 758403 h 1517497"/>
                  <a:gd name="connsiteX3" fmla="*/ 1505467 w 1520915"/>
                  <a:gd name="connsiteY3" fmla="*/ 891856 h 1517497"/>
                  <a:gd name="connsiteX4" fmla="*/ 760038 w 1520915"/>
                  <a:gd name="connsiteY4" fmla="*/ 1516806 h 1517497"/>
                  <a:gd name="connsiteX5" fmla="*/ 10042 w 1520915"/>
                  <a:gd name="connsiteY5" fmla="*/ 893761 h 1517497"/>
                  <a:gd name="connsiteX6" fmla="*/ 1635 w 1520915"/>
                  <a:gd name="connsiteY6" fmla="*/ 758403 h 1517497"/>
                  <a:gd name="connsiteX0" fmla="*/ 1635 w 1520915"/>
                  <a:gd name="connsiteY0" fmla="*/ 758403 h 1517497"/>
                  <a:gd name="connsiteX1" fmla="*/ 760038 w 1520915"/>
                  <a:gd name="connsiteY1" fmla="*/ 0 h 1517497"/>
                  <a:gd name="connsiteX2" fmla="*/ 1518441 w 1520915"/>
                  <a:gd name="connsiteY2" fmla="*/ 758403 h 1517497"/>
                  <a:gd name="connsiteX3" fmla="*/ 1505467 w 1520915"/>
                  <a:gd name="connsiteY3" fmla="*/ 891856 h 1517497"/>
                  <a:gd name="connsiteX4" fmla="*/ 760038 w 1520915"/>
                  <a:gd name="connsiteY4" fmla="*/ 1516806 h 1517497"/>
                  <a:gd name="connsiteX5" fmla="*/ 10042 w 1520915"/>
                  <a:gd name="connsiteY5" fmla="*/ 893761 h 1517497"/>
                  <a:gd name="connsiteX6" fmla="*/ 1635 w 1520915"/>
                  <a:gd name="connsiteY6" fmla="*/ 758403 h 1517497"/>
                  <a:gd name="connsiteX0" fmla="*/ 1635 w 1520915"/>
                  <a:gd name="connsiteY0" fmla="*/ 758403 h 909634"/>
                  <a:gd name="connsiteX1" fmla="*/ 760038 w 1520915"/>
                  <a:gd name="connsiteY1" fmla="*/ 0 h 909634"/>
                  <a:gd name="connsiteX2" fmla="*/ 1518441 w 1520915"/>
                  <a:gd name="connsiteY2" fmla="*/ 758403 h 909634"/>
                  <a:gd name="connsiteX3" fmla="*/ 1505467 w 1520915"/>
                  <a:gd name="connsiteY3" fmla="*/ 891856 h 909634"/>
                  <a:gd name="connsiteX4" fmla="*/ 10042 w 1520915"/>
                  <a:gd name="connsiteY4" fmla="*/ 893761 h 909634"/>
                  <a:gd name="connsiteX5" fmla="*/ 1635 w 1520915"/>
                  <a:gd name="connsiteY5" fmla="*/ 758403 h 909634"/>
                  <a:gd name="connsiteX0" fmla="*/ 1635 w 1520915"/>
                  <a:gd name="connsiteY0" fmla="*/ 758403 h 903935"/>
                  <a:gd name="connsiteX1" fmla="*/ 760038 w 1520915"/>
                  <a:gd name="connsiteY1" fmla="*/ 0 h 903935"/>
                  <a:gd name="connsiteX2" fmla="*/ 1518441 w 1520915"/>
                  <a:gd name="connsiteY2" fmla="*/ 758403 h 903935"/>
                  <a:gd name="connsiteX3" fmla="*/ 1505467 w 1520915"/>
                  <a:gd name="connsiteY3" fmla="*/ 891856 h 903935"/>
                  <a:gd name="connsiteX4" fmla="*/ 10042 w 1520915"/>
                  <a:gd name="connsiteY4" fmla="*/ 893761 h 903935"/>
                  <a:gd name="connsiteX5" fmla="*/ 1635 w 1520915"/>
                  <a:gd name="connsiteY5" fmla="*/ 758403 h 903935"/>
                  <a:gd name="connsiteX0" fmla="*/ 1635 w 1520915"/>
                  <a:gd name="connsiteY0" fmla="*/ 758403 h 895486"/>
                  <a:gd name="connsiteX1" fmla="*/ 760038 w 1520915"/>
                  <a:gd name="connsiteY1" fmla="*/ 0 h 895486"/>
                  <a:gd name="connsiteX2" fmla="*/ 1518441 w 1520915"/>
                  <a:gd name="connsiteY2" fmla="*/ 758403 h 895486"/>
                  <a:gd name="connsiteX3" fmla="*/ 1505467 w 1520915"/>
                  <a:gd name="connsiteY3" fmla="*/ 891856 h 895486"/>
                  <a:gd name="connsiteX4" fmla="*/ 10042 w 1520915"/>
                  <a:gd name="connsiteY4" fmla="*/ 893761 h 895486"/>
                  <a:gd name="connsiteX5" fmla="*/ 1635 w 1520915"/>
                  <a:gd name="connsiteY5" fmla="*/ 758403 h 895486"/>
                  <a:gd name="connsiteX0" fmla="*/ 1635 w 1520915"/>
                  <a:gd name="connsiteY0" fmla="*/ 758403 h 896921"/>
                  <a:gd name="connsiteX1" fmla="*/ 760038 w 1520915"/>
                  <a:gd name="connsiteY1" fmla="*/ 0 h 896921"/>
                  <a:gd name="connsiteX2" fmla="*/ 1518441 w 1520915"/>
                  <a:gd name="connsiteY2" fmla="*/ 758403 h 896921"/>
                  <a:gd name="connsiteX3" fmla="*/ 1505467 w 1520915"/>
                  <a:gd name="connsiteY3" fmla="*/ 891856 h 896921"/>
                  <a:gd name="connsiteX4" fmla="*/ 42427 w 1520915"/>
                  <a:gd name="connsiteY4" fmla="*/ 895666 h 896921"/>
                  <a:gd name="connsiteX5" fmla="*/ 1635 w 1520915"/>
                  <a:gd name="connsiteY5" fmla="*/ 758403 h 896921"/>
                  <a:gd name="connsiteX0" fmla="*/ 2052 w 1521332"/>
                  <a:gd name="connsiteY0" fmla="*/ 758403 h 895486"/>
                  <a:gd name="connsiteX1" fmla="*/ 760455 w 1521332"/>
                  <a:gd name="connsiteY1" fmla="*/ 0 h 895486"/>
                  <a:gd name="connsiteX2" fmla="*/ 1518858 w 1521332"/>
                  <a:gd name="connsiteY2" fmla="*/ 758403 h 895486"/>
                  <a:gd name="connsiteX3" fmla="*/ 1505884 w 1521332"/>
                  <a:gd name="connsiteY3" fmla="*/ 891856 h 895486"/>
                  <a:gd name="connsiteX4" fmla="*/ 6649 w 1521332"/>
                  <a:gd name="connsiteY4" fmla="*/ 893761 h 895486"/>
                  <a:gd name="connsiteX5" fmla="*/ 2052 w 1521332"/>
                  <a:gd name="connsiteY5" fmla="*/ 758403 h 895486"/>
                  <a:gd name="connsiteX0" fmla="*/ 1636 w 1520916"/>
                  <a:gd name="connsiteY0" fmla="*/ 758403 h 895486"/>
                  <a:gd name="connsiteX1" fmla="*/ 760039 w 1520916"/>
                  <a:gd name="connsiteY1" fmla="*/ 0 h 895486"/>
                  <a:gd name="connsiteX2" fmla="*/ 1518442 w 1520916"/>
                  <a:gd name="connsiteY2" fmla="*/ 758403 h 895486"/>
                  <a:gd name="connsiteX3" fmla="*/ 1505468 w 1520916"/>
                  <a:gd name="connsiteY3" fmla="*/ 891856 h 895486"/>
                  <a:gd name="connsiteX4" fmla="*/ 6233 w 1520916"/>
                  <a:gd name="connsiteY4" fmla="*/ 893761 h 895486"/>
                  <a:gd name="connsiteX5" fmla="*/ 1636 w 1520916"/>
                  <a:gd name="connsiteY5" fmla="*/ 758403 h 895486"/>
                  <a:gd name="connsiteX0" fmla="*/ 1636 w 1520916"/>
                  <a:gd name="connsiteY0" fmla="*/ 758403 h 895486"/>
                  <a:gd name="connsiteX1" fmla="*/ 760039 w 1520916"/>
                  <a:gd name="connsiteY1" fmla="*/ 0 h 895486"/>
                  <a:gd name="connsiteX2" fmla="*/ 1518442 w 1520916"/>
                  <a:gd name="connsiteY2" fmla="*/ 758403 h 895486"/>
                  <a:gd name="connsiteX3" fmla="*/ 1505468 w 1520916"/>
                  <a:gd name="connsiteY3" fmla="*/ 891856 h 895486"/>
                  <a:gd name="connsiteX4" fmla="*/ 6233 w 1520916"/>
                  <a:gd name="connsiteY4" fmla="*/ 893761 h 895486"/>
                  <a:gd name="connsiteX5" fmla="*/ 1636 w 1520916"/>
                  <a:gd name="connsiteY5" fmla="*/ 758403 h 895486"/>
                  <a:gd name="connsiteX0" fmla="*/ 1636 w 1520916"/>
                  <a:gd name="connsiteY0" fmla="*/ 758403 h 895486"/>
                  <a:gd name="connsiteX1" fmla="*/ 760039 w 1520916"/>
                  <a:gd name="connsiteY1" fmla="*/ 0 h 895486"/>
                  <a:gd name="connsiteX2" fmla="*/ 1518442 w 1520916"/>
                  <a:gd name="connsiteY2" fmla="*/ 758403 h 895486"/>
                  <a:gd name="connsiteX3" fmla="*/ 1505468 w 1520916"/>
                  <a:gd name="connsiteY3" fmla="*/ 891856 h 895486"/>
                  <a:gd name="connsiteX4" fmla="*/ 6233 w 1520916"/>
                  <a:gd name="connsiteY4" fmla="*/ 893761 h 895486"/>
                  <a:gd name="connsiteX5" fmla="*/ 1636 w 1520916"/>
                  <a:gd name="connsiteY5" fmla="*/ 758403 h 895486"/>
                  <a:gd name="connsiteX0" fmla="*/ 0 w 1519280"/>
                  <a:gd name="connsiteY0" fmla="*/ 758403 h 895486"/>
                  <a:gd name="connsiteX1" fmla="*/ 758403 w 1519280"/>
                  <a:gd name="connsiteY1" fmla="*/ 0 h 895486"/>
                  <a:gd name="connsiteX2" fmla="*/ 1516806 w 1519280"/>
                  <a:gd name="connsiteY2" fmla="*/ 758403 h 895486"/>
                  <a:gd name="connsiteX3" fmla="*/ 1503832 w 1519280"/>
                  <a:gd name="connsiteY3" fmla="*/ 891856 h 895486"/>
                  <a:gd name="connsiteX4" fmla="*/ 4597 w 1519280"/>
                  <a:gd name="connsiteY4" fmla="*/ 893761 h 895486"/>
                  <a:gd name="connsiteX5" fmla="*/ 0 w 1519280"/>
                  <a:gd name="connsiteY5" fmla="*/ 758403 h 895486"/>
                  <a:gd name="connsiteX0" fmla="*/ 15 w 1519295"/>
                  <a:gd name="connsiteY0" fmla="*/ 758403 h 895486"/>
                  <a:gd name="connsiteX1" fmla="*/ 758418 w 1519295"/>
                  <a:gd name="connsiteY1" fmla="*/ 0 h 895486"/>
                  <a:gd name="connsiteX2" fmla="*/ 1516821 w 1519295"/>
                  <a:gd name="connsiteY2" fmla="*/ 758403 h 895486"/>
                  <a:gd name="connsiteX3" fmla="*/ 1503847 w 1519295"/>
                  <a:gd name="connsiteY3" fmla="*/ 891856 h 895486"/>
                  <a:gd name="connsiteX4" fmla="*/ 4612 w 1519295"/>
                  <a:gd name="connsiteY4" fmla="*/ 893761 h 895486"/>
                  <a:gd name="connsiteX5" fmla="*/ 15 w 1519295"/>
                  <a:gd name="connsiteY5" fmla="*/ 758403 h 895486"/>
                  <a:gd name="connsiteX0" fmla="*/ 15 w 1518072"/>
                  <a:gd name="connsiteY0" fmla="*/ 758403 h 895486"/>
                  <a:gd name="connsiteX1" fmla="*/ 758418 w 1518072"/>
                  <a:gd name="connsiteY1" fmla="*/ 0 h 895486"/>
                  <a:gd name="connsiteX2" fmla="*/ 1516821 w 1518072"/>
                  <a:gd name="connsiteY2" fmla="*/ 758403 h 895486"/>
                  <a:gd name="connsiteX3" fmla="*/ 1503847 w 1518072"/>
                  <a:gd name="connsiteY3" fmla="*/ 891856 h 895486"/>
                  <a:gd name="connsiteX4" fmla="*/ 4612 w 1518072"/>
                  <a:gd name="connsiteY4" fmla="*/ 893761 h 895486"/>
                  <a:gd name="connsiteX5" fmla="*/ 15 w 1518072"/>
                  <a:gd name="connsiteY5" fmla="*/ 758403 h 895486"/>
                  <a:gd name="connsiteX0" fmla="*/ 15 w 1521508"/>
                  <a:gd name="connsiteY0" fmla="*/ 758403 h 896275"/>
                  <a:gd name="connsiteX1" fmla="*/ 758418 w 1521508"/>
                  <a:gd name="connsiteY1" fmla="*/ 0 h 896275"/>
                  <a:gd name="connsiteX2" fmla="*/ 1516821 w 1521508"/>
                  <a:gd name="connsiteY2" fmla="*/ 758403 h 896275"/>
                  <a:gd name="connsiteX3" fmla="*/ 1515277 w 1521508"/>
                  <a:gd name="connsiteY3" fmla="*/ 893761 h 896275"/>
                  <a:gd name="connsiteX4" fmla="*/ 4612 w 1521508"/>
                  <a:gd name="connsiteY4" fmla="*/ 893761 h 896275"/>
                  <a:gd name="connsiteX5" fmla="*/ 15 w 1521508"/>
                  <a:gd name="connsiteY5" fmla="*/ 758403 h 896275"/>
                  <a:gd name="connsiteX0" fmla="*/ 15 w 1520034"/>
                  <a:gd name="connsiteY0" fmla="*/ 758403 h 896275"/>
                  <a:gd name="connsiteX1" fmla="*/ 758418 w 1520034"/>
                  <a:gd name="connsiteY1" fmla="*/ 0 h 896275"/>
                  <a:gd name="connsiteX2" fmla="*/ 1516821 w 1520034"/>
                  <a:gd name="connsiteY2" fmla="*/ 758403 h 896275"/>
                  <a:gd name="connsiteX3" fmla="*/ 1515277 w 1520034"/>
                  <a:gd name="connsiteY3" fmla="*/ 893761 h 896275"/>
                  <a:gd name="connsiteX4" fmla="*/ 4612 w 1520034"/>
                  <a:gd name="connsiteY4" fmla="*/ 893761 h 896275"/>
                  <a:gd name="connsiteX5" fmla="*/ 15 w 1520034"/>
                  <a:gd name="connsiteY5" fmla="*/ 758403 h 89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0034" h="896275">
                    <a:moveTo>
                      <a:pt x="15" y="758403"/>
                    </a:moveTo>
                    <a:cubicBezTo>
                      <a:pt x="-2621" y="348458"/>
                      <a:pt x="339564" y="0"/>
                      <a:pt x="758418" y="0"/>
                    </a:cubicBezTo>
                    <a:cubicBezTo>
                      <a:pt x="1177272" y="0"/>
                      <a:pt x="1525933" y="369730"/>
                      <a:pt x="1516821" y="758403"/>
                    </a:cubicBezTo>
                    <a:cubicBezTo>
                      <a:pt x="1521044" y="819416"/>
                      <a:pt x="1521662" y="866421"/>
                      <a:pt x="1515277" y="893761"/>
                    </a:cubicBezTo>
                    <a:cubicBezTo>
                      <a:pt x="1275307" y="897271"/>
                      <a:pt x="278111" y="896953"/>
                      <a:pt x="4612" y="893761"/>
                    </a:cubicBezTo>
                    <a:cubicBezTo>
                      <a:pt x="7752" y="853086"/>
                      <a:pt x="746" y="846403"/>
                      <a:pt x="15" y="7584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1D99547-3A84-41BB-9BD7-3C107BC29B6A}"/>
                  </a:ext>
                </a:extLst>
              </p:cNvPr>
              <p:cNvSpPr/>
              <p:nvPr userDrawn="1"/>
            </p:nvSpPr>
            <p:spPr>
              <a:xfrm>
                <a:off x="10725149" y="5764212"/>
                <a:ext cx="1447801" cy="1095692"/>
              </a:xfrm>
              <a:custGeom>
                <a:avLst/>
                <a:gdLst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99231"/>
                  <a:gd name="connsiteY0" fmla="*/ 0 h 1324509"/>
                  <a:gd name="connsiteX1" fmla="*/ 0 w 1399231"/>
                  <a:gd name="connsiteY1" fmla="*/ 1288026 h 1324509"/>
                  <a:gd name="connsiteX2" fmla="*/ 796829 w 1399231"/>
                  <a:gd name="connsiteY2" fmla="*/ 886426 h 1324509"/>
                  <a:gd name="connsiteX3" fmla="*/ 1376516 w 1399231"/>
                  <a:gd name="connsiteY3" fmla="*/ 0 h 1324509"/>
                  <a:gd name="connsiteX4" fmla="*/ 0 w 1399231"/>
                  <a:gd name="connsiteY4" fmla="*/ 0 h 1324509"/>
                  <a:gd name="connsiteX0" fmla="*/ 242 w 1399473"/>
                  <a:gd name="connsiteY0" fmla="*/ 0 h 1324509"/>
                  <a:gd name="connsiteX1" fmla="*/ 0 w 1399473"/>
                  <a:gd name="connsiteY1" fmla="*/ 880250 h 1324509"/>
                  <a:gd name="connsiteX2" fmla="*/ 242 w 1399473"/>
                  <a:gd name="connsiteY2" fmla="*/ 1288026 h 1324509"/>
                  <a:gd name="connsiteX3" fmla="*/ 797071 w 1399473"/>
                  <a:gd name="connsiteY3" fmla="*/ 886426 h 1324509"/>
                  <a:gd name="connsiteX4" fmla="*/ 1376758 w 1399473"/>
                  <a:gd name="connsiteY4" fmla="*/ 0 h 1324509"/>
                  <a:gd name="connsiteX5" fmla="*/ 242 w 1399473"/>
                  <a:gd name="connsiteY5" fmla="*/ 0 h 1324509"/>
                  <a:gd name="connsiteX0" fmla="*/ 242 w 1399473"/>
                  <a:gd name="connsiteY0" fmla="*/ 0 h 993796"/>
                  <a:gd name="connsiteX1" fmla="*/ 0 w 1399473"/>
                  <a:gd name="connsiteY1" fmla="*/ 880250 h 993796"/>
                  <a:gd name="connsiteX2" fmla="*/ 797071 w 1399473"/>
                  <a:gd name="connsiteY2" fmla="*/ 886426 h 993796"/>
                  <a:gd name="connsiteX3" fmla="*/ 1376758 w 1399473"/>
                  <a:gd name="connsiteY3" fmla="*/ 0 h 993796"/>
                  <a:gd name="connsiteX4" fmla="*/ 242 w 1399473"/>
                  <a:gd name="connsiteY4" fmla="*/ 0 h 993796"/>
                  <a:gd name="connsiteX0" fmla="*/ 242 w 1399473"/>
                  <a:gd name="connsiteY0" fmla="*/ 0 h 950627"/>
                  <a:gd name="connsiteX1" fmla="*/ 0 w 1399473"/>
                  <a:gd name="connsiteY1" fmla="*/ 880250 h 950627"/>
                  <a:gd name="connsiteX2" fmla="*/ 797071 w 1399473"/>
                  <a:gd name="connsiteY2" fmla="*/ 886426 h 950627"/>
                  <a:gd name="connsiteX3" fmla="*/ 1376758 w 1399473"/>
                  <a:gd name="connsiteY3" fmla="*/ 0 h 950627"/>
                  <a:gd name="connsiteX4" fmla="*/ 242 w 1399473"/>
                  <a:gd name="connsiteY4" fmla="*/ 0 h 950627"/>
                  <a:gd name="connsiteX0" fmla="*/ 242 w 1399473"/>
                  <a:gd name="connsiteY0" fmla="*/ 0 h 886426"/>
                  <a:gd name="connsiteX1" fmla="*/ 0 w 1399473"/>
                  <a:gd name="connsiteY1" fmla="*/ 880250 h 886426"/>
                  <a:gd name="connsiteX2" fmla="*/ 797071 w 1399473"/>
                  <a:gd name="connsiteY2" fmla="*/ 886426 h 886426"/>
                  <a:gd name="connsiteX3" fmla="*/ 1376758 w 1399473"/>
                  <a:gd name="connsiteY3" fmla="*/ 0 h 886426"/>
                  <a:gd name="connsiteX4" fmla="*/ 242 w 1399473"/>
                  <a:gd name="connsiteY4" fmla="*/ 0 h 886426"/>
                  <a:gd name="connsiteX0" fmla="*/ 242 w 1400040"/>
                  <a:gd name="connsiteY0" fmla="*/ 0 h 884882"/>
                  <a:gd name="connsiteX1" fmla="*/ 0 w 1400040"/>
                  <a:gd name="connsiteY1" fmla="*/ 880250 h 884882"/>
                  <a:gd name="connsiteX2" fmla="*/ 811563 w 1400040"/>
                  <a:gd name="connsiteY2" fmla="*/ 884882 h 884882"/>
                  <a:gd name="connsiteX3" fmla="*/ 1376758 w 1400040"/>
                  <a:gd name="connsiteY3" fmla="*/ 0 h 884882"/>
                  <a:gd name="connsiteX4" fmla="*/ 242 w 1400040"/>
                  <a:gd name="connsiteY4" fmla="*/ 0 h 884882"/>
                  <a:gd name="connsiteX0" fmla="*/ 242 w 1376758"/>
                  <a:gd name="connsiteY0" fmla="*/ 0 h 884882"/>
                  <a:gd name="connsiteX1" fmla="*/ 0 w 1376758"/>
                  <a:gd name="connsiteY1" fmla="*/ 880250 h 884882"/>
                  <a:gd name="connsiteX2" fmla="*/ 811563 w 1376758"/>
                  <a:gd name="connsiteY2" fmla="*/ 884882 h 884882"/>
                  <a:gd name="connsiteX3" fmla="*/ 1376758 w 1376758"/>
                  <a:gd name="connsiteY3" fmla="*/ 0 h 884882"/>
                  <a:gd name="connsiteX4" fmla="*/ 242 w 1376758"/>
                  <a:gd name="connsiteY4" fmla="*/ 0 h 884882"/>
                  <a:gd name="connsiteX0" fmla="*/ 242 w 1376758"/>
                  <a:gd name="connsiteY0" fmla="*/ 0 h 884882"/>
                  <a:gd name="connsiteX1" fmla="*/ 0 w 1376758"/>
                  <a:gd name="connsiteY1" fmla="*/ 880250 h 884882"/>
                  <a:gd name="connsiteX2" fmla="*/ 811563 w 1376758"/>
                  <a:gd name="connsiteY2" fmla="*/ 884882 h 884882"/>
                  <a:gd name="connsiteX3" fmla="*/ 1376758 w 1376758"/>
                  <a:gd name="connsiteY3" fmla="*/ 0 h 884882"/>
                  <a:gd name="connsiteX4" fmla="*/ 242 w 1376758"/>
                  <a:gd name="connsiteY4" fmla="*/ 0 h 884882"/>
                  <a:gd name="connsiteX0" fmla="*/ 242 w 1376758"/>
                  <a:gd name="connsiteY0" fmla="*/ 0 h 884882"/>
                  <a:gd name="connsiteX1" fmla="*/ 0 w 1376758"/>
                  <a:gd name="connsiteY1" fmla="*/ 880250 h 884882"/>
                  <a:gd name="connsiteX2" fmla="*/ 811563 w 1376758"/>
                  <a:gd name="connsiteY2" fmla="*/ 884882 h 884882"/>
                  <a:gd name="connsiteX3" fmla="*/ 1376758 w 1376758"/>
                  <a:gd name="connsiteY3" fmla="*/ 0 h 884882"/>
                  <a:gd name="connsiteX4" fmla="*/ 242 w 1376758"/>
                  <a:gd name="connsiteY4" fmla="*/ 0 h 884882"/>
                  <a:gd name="connsiteX0" fmla="*/ 242 w 1376758"/>
                  <a:gd name="connsiteY0" fmla="*/ 0 h 887970"/>
                  <a:gd name="connsiteX1" fmla="*/ 0 w 1376758"/>
                  <a:gd name="connsiteY1" fmla="*/ 887970 h 887970"/>
                  <a:gd name="connsiteX2" fmla="*/ 811563 w 1376758"/>
                  <a:gd name="connsiteY2" fmla="*/ 884882 h 887970"/>
                  <a:gd name="connsiteX3" fmla="*/ 1376758 w 1376758"/>
                  <a:gd name="connsiteY3" fmla="*/ 0 h 887970"/>
                  <a:gd name="connsiteX4" fmla="*/ 242 w 1376758"/>
                  <a:gd name="connsiteY4" fmla="*/ 0 h 887970"/>
                  <a:gd name="connsiteX0" fmla="*/ 242 w 1376758"/>
                  <a:gd name="connsiteY0" fmla="*/ 0 h 887970"/>
                  <a:gd name="connsiteX1" fmla="*/ 0 w 1376758"/>
                  <a:gd name="connsiteY1" fmla="*/ 887970 h 887970"/>
                  <a:gd name="connsiteX2" fmla="*/ 807940 w 1376758"/>
                  <a:gd name="connsiteY2" fmla="*/ 887970 h 887970"/>
                  <a:gd name="connsiteX3" fmla="*/ 1376758 w 1376758"/>
                  <a:gd name="connsiteY3" fmla="*/ 0 h 887970"/>
                  <a:gd name="connsiteX4" fmla="*/ 242 w 1376758"/>
                  <a:gd name="connsiteY4" fmla="*/ 0 h 887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758" h="887970">
                    <a:moveTo>
                      <a:pt x="242" y="0"/>
                    </a:moveTo>
                    <a:cubicBezTo>
                      <a:pt x="161" y="293417"/>
                      <a:pt x="81" y="594553"/>
                      <a:pt x="0" y="887970"/>
                    </a:cubicBezTo>
                    <a:lnTo>
                      <a:pt x="807940" y="887970"/>
                    </a:lnTo>
                    <a:cubicBezTo>
                      <a:pt x="1064531" y="684106"/>
                      <a:pt x="1308485" y="289772"/>
                      <a:pt x="1376758" y="0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E0CD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194560"/>
            <a:ext cx="8001001" cy="3547872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6BE7BDA-B91B-47BC-8F55-F9E6B9EAEA0A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564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ight Side Tex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3048" y="585216"/>
            <a:ext cx="7964424" cy="8595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813048" y="2066544"/>
            <a:ext cx="7964424" cy="3941064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813048" y="1444752"/>
            <a:ext cx="7955280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83B89E-DE4D-4C78-BB05-132D0EDD4E56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+mj-lt"/>
              </a:rPr>
              <a:t>‹#›</a:t>
            </a:fld>
            <a:endParaRPr lang="en-US" sz="16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A313B-97A4-49CA-B987-D2A9C64188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33286" y="6463062"/>
            <a:ext cx="1381500" cy="272839"/>
            <a:chOff x="13039725" y="3148013"/>
            <a:chExt cx="4814888" cy="950913"/>
          </a:xfrm>
          <a:solidFill>
            <a:srgbClr val="999999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A5E231-F100-4974-BC26-3FD1E21817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39725" y="3162300"/>
              <a:ext cx="744538" cy="920750"/>
            </a:xfrm>
            <a:custGeom>
              <a:avLst/>
              <a:gdLst>
                <a:gd name="T0" fmla="*/ 505 w 647"/>
                <a:gd name="T1" fmla="*/ 798 h 798"/>
                <a:gd name="T2" fmla="*/ 212 w 647"/>
                <a:gd name="T3" fmla="*/ 363 h 798"/>
                <a:gd name="T4" fmla="*/ 180 w 647"/>
                <a:gd name="T5" fmla="*/ 314 h 798"/>
                <a:gd name="T6" fmla="*/ 156 w 647"/>
                <a:gd name="T7" fmla="*/ 273 h 798"/>
                <a:gd name="T8" fmla="*/ 156 w 647"/>
                <a:gd name="T9" fmla="*/ 306 h 798"/>
                <a:gd name="T10" fmla="*/ 157 w 647"/>
                <a:gd name="T11" fmla="*/ 355 h 798"/>
                <a:gd name="T12" fmla="*/ 158 w 647"/>
                <a:gd name="T13" fmla="*/ 405 h 798"/>
                <a:gd name="T14" fmla="*/ 158 w 647"/>
                <a:gd name="T15" fmla="*/ 447 h 798"/>
                <a:gd name="T16" fmla="*/ 158 w 647"/>
                <a:gd name="T17" fmla="*/ 798 h 798"/>
                <a:gd name="T18" fmla="*/ 0 w 647"/>
                <a:gd name="T19" fmla="*/ 798 h 798"/>
                <a:gd name="T20" fmla="*/ 0 w 647"/>
                <a:gd name="T21" fmla="*/ 0 h 798"/>
                <a:gd name="T22" fmla="*/ 154 w 647"/>
                <a:gd name="T23" fmla="*/ 0 h 798"/>
                <a:gd name="T24" fmla="*/ 435 w 647"/>
                <a:gd name="T25" fmla="*/ 422 h 798"/>
                <a:gd name="T26" fmla="*/ 467 w 647"/>
                <a:gd name="T27" fmla="*/ 471 h 798"/>
                <a:gd name="T28" fmla="*/ 491 w 647"/>
                <a:gd name="T29" fmla="*/ 512 h 798"/>
                <a:gd name="T30" fmla="*/ 491 w 647"/>
                <a:gd name="T31" fmla="*/ 479 h 798"/>
                <a:gd name="T32" fmla="*/ 490 w 647"/>
                <a:gd name="T33" fmla="*/ 431 h 798"/>
                <a:gd name="T34" fmla="*/ 489 w 647"/>
                <a:gd name="T35" fmla="*/ 380 h 798"/>
                <a:gd name="T36" fmla="*/ 489 w 647"/>
                <a:gd name="T37" fmla="*/ 338 h 798"/>
                <a:gd name="T38" fmla="*/ 489 w 647"/>
                <a:gd name="T39" fmla="*/ 0 h 798"/>
                <a:gd name="T40" fmla="*/ 647 w 647"/>
                <a:gd name="T41" fmla="*/ 0 h 798"/>
                <a:gd name="T42" fmla="*/ 647 w 647"/>
                <a:gd name="T43" fmla="*/ 798 h 798"/>
                <a:gd name="T44" fmla="*/ 505 w 647"/>
                <a:gd name="T45" fmla="*/ 798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7" h="798">
                  <a:moveTo>
                    <a:pt x="505" y="798"/>
                  </a:moveTo>
                  <a:cubicBezTo>
                    <a:pt x="212" y="363"/>
                    <a:pt x="212" y="363"/>
                    <a:pt x="212" y="363"/>
                  </a:cubicBezTo>
                  <a:cubicBezTo>
                    <a:pt x="202" y="348"/>
                    <a:pt x="191" y="331"/>
                    <a:pt x="180" y="314"/>
                  </a:cubicBezTo>
                  <a:cubicBezTo>
                    <a:pt x="169" y="297"/>
                    <a:pt x="161" y="283"/>
                    <a:pt x="156" y="273"/>
                  </a:cubicBezTo>
                  <a:cubicBezTo>
                    <a:pt x="156" y="280"/>
                    <a:pt x="156" y="291"/>
                    <a:pt x="156" y="306"/>
                  </a:cubicBezTo>
                  <a:cubicBezTo>
                    <a:pt x="157" y="321"/>
                    <a:pt x="157" y="337"/>
                    <a:pt x="157" y="355"/>
                  </a:cubicBezTo>
                  <a:cubicBezTo>
                    <a:pt x="157" y="372"/>
                    <a:pt x="157" y="388"/>
                    <a:pt x="158" y="405"/>
                  </a:cubicBezTo>
                  <a:cubicBezTo>
                    <a:pt x="158" y="422"/>
                    <a:pt x="158" y="436"/>
                    <a:pt x="158" y="447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435" y="422"/>
                    <a:pt x="435" y="422"/>
                    <a:pt x="435" y="422"/>
                  </a:cubicBezTo>
                  <a:cubicBezTo>
                    <a:pt x="445" y="437"/>
                    <a:pt x="456" y="453"/>
                    <a:pt x="467" y="471"/>
                  </a:cubicBezTo>
                  <a:cubicBezTo>
                    <a:pt x="478" y="488"/>
                    <a:pt x="486" y="502"/>
                    <a:pt x="491" y="512"/>
                  </a:cubicBezTo>
                  <a:cubicBezTo>
                    <a:pt x="491" y="505"/>
                    <a:pt x="491" y="493"/>
                    <a:pt x="491" y="479"/>
                  </a:cubicBezTo>
                  <a:cubicBezTo>
                    <a:pt x="490" y="464"/>
                    <a:pt x="490" y="448"/>
                    <a:pt x="490" y="431"/>
                  </a:cubicBezTo>
                  <a:cubicBezTo>
                    <a:pt x="490" y="414"/>
                    <a:pt x="490" y="397"/>
                    <a:pt x="489" y="380"/>
                  </a:cubicBezTo>
                  <a:cubicBezTo>
                    <a:pt x="489" y="363"/>
                    <a:pt x="489" y="349"/>
                    <a:pt x="489" y="338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647" y="0"/>
                    <a:pt x="647" y="0"/>
                    <a:pt x="647" y="0"/>
                  </a:cubicBezTo>
                  <a:cubicBezTo>
                    <a:pt x="647" y="798"/>
                    <a:pt x="647" y="798"/>
                    <a:pt x="647" y="798"/>
                  </a:cubicBezTo>
                  <a:lnTo>
                    <a:pt x="50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2A0CC029-0E18-4C36-8007-F17BFAA094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989175" y="3162300"/>
              <a:ext cx="744538" cy="920750"/>
            </a:xfrm>
            <a:custGeom>
              <a:avLst/>
              <a:gdLst>
                <a:gd name="T0" fmla="*/ 608 w 647"/>
                <a:gd name="T1" fmla="*/ 401 h 798"/>
                <a:gd name="T2" fmla="*/ 647 w 647"/>
                <a:gd name="T3" fmla="*/ 253 h 798"/>
                <a:gd name="T4" fmla="*/ 625 w 647"/>
                <a:gd name="T5" fmla="*/ 142 h 798"/>
                <a:gd name="T6" fmla="*/ 565 w 647"/>
                <a:gd name="T7" fmla="*/ 63 h 798"/>
                <a:gd name="T8" fmla="*/ 478 w 647"/>
                <a:gd name="T9" fmla="*/ 15 h 798"/>
                <a:gd name="T10" fmla="*/ 372 w 647"/>
                <a:gd name="T11" fmla="*/ 0 h 798"/>
                <a:gd name="T12" fmla="*/ 0 w 647"/>
                <a:gd name="T13" fmla="*/ 0 h 798"/>
                <a:gd name="T14" fmla="*/ 0 w 647"/>
                <a:gd name="T15" fmla="*/ 798 h 798"/>
                <a:gd name="T16" fmla="*/ 158 w 647"/>
                <a:gd name="T17" fmla="*/ 798 h 798"/>
                <a:gd name="T18" fmla="*/ 158 w 647"/>
                <a:gd name="T19" fmla="*/ 511 h 798"/>
                <a:gd name="T20" fmla="*/ 320 w 647"/>
                <a:gd name="T21" fmla="*/ 511 h 798"/>
                <a:gd name="T22" fmla="*/ 462 w 647"/>
                <a:gd name="T23" fmla="*/ 798 h 798"/>
                <a:gd name="T24" fmla="*/ 647 w 647"/>
                <a:gd name="T25" fmla="*/ 798 h 798"/>
                <a:gd name="T26" fmla="*/ 494 w 647"/>
                <a:gd name="T27" fmla="*/ 488 h 798"/>
                <a:gd name="T28" fmla="*/ 608 w 647"/>
                <a:gd name="T29" fmla="*/ 401 h 798"/>
                <a:gd name="T30" fmla="*/ 368 w 647"/>
                <a:gd name="T31" fmla="*/ 360 h 798"/>
                <a:gd name="T32" fmla="*/ 158 w 647"/>
                <a:gd name="T33" fmla="*/ 360 h 798"/>
                <a:gd name="T34" fmla="*/ 158 w 647"/>
                <a:gd name="T35" fmla="*/ 156 h 798"/>
                <a:gd name="T36" fmla="*/ 368 w 647"/>
                <a:gd name="T37" fmla="*/ 156 h 798"/>
                <a:gd name="T38" fmla="*/ 452 w 647"/>
                <a:gd name="T39" fmla="*/ 180 h 798"/>
                <a:gd name="T40" fmla="*/ 482 w 647"/>
                <a:gd name="T41" fmla="*/ 257 h 798"/>
                <a:gd name="T42" fmla="*/ 368 w 647"/>
                <a:gd name="T43" fmla="*/ 36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08" y="401"/>
                  </a:moveTo>
                  <a:cubicBezTo>
                    <a:pt x="634" y="363"/>
                    <a:pt x="647" y="313"/>
                    <a:pt x="647" y="253"/>
                  </a:cubicBezTo>
                  <a:cubicBezTo>
                    <a:pt x="647" y="211"/>
                    <a:pt x="639" y="174"/>
                    <a:pt x="625" y="142"/>
                  </a:cubicBezTo>
                  <a:cubicBezTo>
                    <a:pt x="610" y="111"/>
                    <a:pt x="591" y="84"/>
                    <a:pt x="565" y="63"/>
                  </a:cubicBezTo>
                  <a:cubicBezTo>
                    <a:pt x="540" y="42"/>
                    <a:pt x="511" y="26"/>
                    <a:pt x="478" y="15"/>
                  </a:cubicBezTo>
                  <a:cubicBezTo>
                    <a:pt x="444" y="5"/>
                    <a:pt x="409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158" y="511"/>
                    <a:pt x="158" y="511"/>
                    <a:pt x="158" y="511"/>
                  </a:cubicBezTo>
                  <a:cubicBezTo>
                    <a:pt x="320" y="511"/>
                    <a:pt x="320" y="511"/>
                    <a:pt x="320" y="511"/>
                  </a:cubicBezTo>
                  <a:cubicBezTo>
                    <a:pt x="462" y="798"/>
                    <a:pt x="462" y="798"/>
                    <a:pt x="462" y="798"/>
                  </a:cubicBezTo>
                  <a:cubicBezTo>
                    <a:pt x="647" y="798"/>
                    <a:pt x="647" y="798"/>
                    <a:pt x="647" y="798"/>
                  </a:cubicBezTo>
                  <a:cubicBezTo>
                    <a:pt x="494" y="488"/>
                    <a:pt x="494" y="488"/>
                    <a:pt x="494" y="488"/>
                  </a:cubicBezTo>
                  <a:cubicBezTo>
                    <a:pt x="545" y="468"/>
                    <a:pt x="583" y="439"/>
                    <a:pt x="608" y="401"/>
                  </a:cubicBezTo>
                  <a:close/>
                  <a:moveTo>
                    <a:pt x="36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404" y="156"/>
                    <a:pt x="432" y="164"/>
                    <a:pt x="452" y="180"/>
                  </a:cubicBezTo>
                  <a:cubicBezTo>
                    <a:pt x="472" y="195"/>
                    <a:pt x="482" y="221"/>
                    <a:pt x="482" y="257"/>
                  </a:cubicBezTo>
                  <a:cubicBezTo>
                    <a:pt x="482" y="326"/>
                    <a:pt x="444" y="360"/>
                    <a:pt x="368" y="3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A0BC13B5-92FF-4136-B2CA-8733A5BAD7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78175" y="3162300"/>
              <a:ext cx="744538" cy="920750"/>
            </a:xfrm>
            <a:custGeom>
              <a:avLst/>
              <a:gdLst>
                <a:gd name="T0" fmla="*/ 616 w 647"/>
                <a:gd name="T1" fmla="*/ 214 h 798"/>
                <a:gd name="T2" fmla="*/ 533 w 647"/>
                <a:gd name="T3" fmla="*/ 90 h 798"/>
                <a:gd name="T4" fmla="*/ 408 w 647"/>
                <a:gd name="T5" fmla="*/ 21 h 798"/>
                <a:gd name="T6" fmla="*/ 250 w 647"/>
                <a:gd name="T7" fmla="*/ 0 h 798"/>
                <a:gd name="T8" fmla="*/ 0 w 647"/>
                <a:gd name="T9" fmla="*/ 0 h 798"/>
                <a:gd name="T10" fmla="*/ 0 w 647"/>
                <a:gd name="T11" fmla="*/ 798 h 798"/>
                <a:gd name="T12" fmla="*/ 238 w 647"/>
                <a:gd name="T13" fmla="*/ 798 h 798"/>
                <a:gd name="T14" fmla="*/ 388 w 647"/>
                <a:gd name="T15" fmla="*/ 776 h 798"/>
                <a:gd name="T16" fmla="*/ 519 w 647"/>
                <a:gd name="T17" fmla="*/ 704 h 798"/>
                <a:gd name="T18" fmla="*/ 612 w 647"/>
                <a:gd name="T19" fmla="*/ 580 h 798"/>
                <a:gd name="T20" fmla="*/ 647 w 647"/>
                <a:gd name="T21" fmla="*/ 399 h 798"/>
                <a:gd name="T22" fmla="*/ 616 w 647"/>
                <a:gd name="T23" fmla="*/ 214 h 798"/>
                <a:gd name="T24" fmla="*/ 468 w 647"/>
                <a:gd name="T25" fmla="*/ 499 h 798"/>
                <a:gd name="T26" fmla="*/ 423 w 647"/>
                <a:gd name="T27" fmla="*/ 575 h 798"/>
                <a:gd name="T28" fmla="*/ 347 w 647"/>
                <a:gd name="T29" fmla="*/ 625 h 798"/>
                <a:gd name="T30" fmla="*/ 237 w 647"/>
                <a:gd name="T31" fmla="*/ 642 h 798"/>
                <a:gd name="T32" fmla="*/ 158 w 647"/>
                <a:gd name="T33" fmla="*/ 642 h 798"/>
                <a:gd name="T34" fmla="*/ 158 w 647"/>
                <a:gd name="T35" fmla="*/ 156 h 798"/>
                <a:gd name="T36" fmla="*/ 243 w 647"/>
                <a:gd name="T37" fmla="*/ 156 h 798"/>
                <a:gd name="T38" fmla="*/ 426 w 647"/>
                <a:gd name="T39" fmla="*/ 217 h 798"/>
                <a:gd name="T40" fmla="*/ 482 w 647"/>
                <a:gd name="T41" fmla="*/ 399 h 798"/>
                <a:gd name="T42" fmla="*/ 468 w 647"/>
                <a:gd name="T43" fmla="*/ 499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16" y="214"/>
                  </a:moveTo>
                  <a:cubicBezTo>
                    <a:pt x="596" y="163"/>
                    <a:pt x="568" y="122"/>
                    <a:pt x="533" y="90"/>
                  </a:cubicBezTo>
                  <a:cubicBezTo>
                    <a:pt x="498" y="58"/>
                    <a:pt x="456" y="35"/>
                    <a:pt x="408" y="21"/>
                  </a:cubicBezTo>
                  <a:cubicBezTo>
                    <a:pt x="359" y="7"/>
                    <a:pt x="307" y="0"/>
                    <a:pt x="2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238" y="798"/>
                    <a:pt x="238" y="798"/>
                    <a:pt x="238" y="798"/>
                  </a:cubicBezTo>
                  <a:cubicBezTo>
                    <a:pt x="289" y="798"/>
                    <a:pt x="339" y="791"/>
                    <a:pt x="388" y="776"/>
                  </a:cubicBezTo>
                  <a:cubicBezTo>
                    <a:pt x="437" y="760"/>
                    <a:pt x="481" y="737"/>
                    <a:pt x="519" y="704"/>
                  </a:cubicBezTo>
                  <a:cubicBezTo>
                    <a:pt x="558" y="672"/>
                    <a:pt x="589" y="631"/>
                    <a:pt x="612" y="580"/>
                  </a:cubicBezTo>
                  <a:cubicBezTo>
                    <a:pt x="635" y="529"/>
                    <a:pt x="647" y="469"/>
                    <a:pt x="647" y="399"/>
                  </a:cubicBezTo>
                  <a:cubicBezTo>
                    <a:pt x="647" y="326"/>
                    <a:pt x="637" y="264"/>
                    <a:pt x="616" y="214"/>
                  </a:cubicBezTo>
                  <a:close/>
                  <a:moveTo>
                    <a:pt x="468" y="499"/>
                  </a:moveTo>
                  <a:cubicBezTo>
                    <a:pt x="458" y="529"/>
                    <a:pt x="443" y="554"/>
                    <a:pt x="423" y="575"/>
                  </a:cubicBezTo>
                  <a:cubicBezTo>
                    <a:pt x="403" y="596"/>
                    <a:pt x="378" y="613"/>
                    <a:pt x="347" y="625"/>
                  </a:cubicBezTo>
                  <a:cubicBezTo>
                    <a:pt x="316" y="636"/>
                    <a:pt x="279" y="642"/>
                    <a:pt x="237" y="642"/>
                  </a:cubicBezTo>
                  <a:cubicBezTo>
                    <a:pt x="158" y="642"/>
                    <a:pt x="158" y="642"/>
                    <a:pt x="158" y="642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243" y="156"/>
                    <a:pt x="243" y="156"/>
                    <a:pt x="243" y="156"/>
                  </a:cubicBezTo>
                  <a:cubicBezTo>
                    <a:pt x="328" y="156"/>
                    <a:pt x="389" y="177"/>
                    <a:pt x="426" y="217"/>
                  </a:cubicBezTo>
                  <a:cubicBezTo>
                    <a:pt x="464" y="258"/>
                    <a:pt x="482" y="318"/>
                    <a:pt x="482" y="399"/>
                  </a:cubicBezTo>
                  <a:cubicBezTo>
                    <a:pt x="482" y="436"/>
                    <a:pt x="477" y="469"/>
                    <a:pt x="468" y="4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C53F3E18-1CCB-4422-8F42-DB86ACDFC7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746538" y="3162300"/>
              <a:ext cx="182563" cy="922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72A1AEC-B8A5-498F-A37A-C3F1B8DA3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57688" y="3148013"/>
              <a:ext cx="746125" cy="950913"/>
            </a:xfrm>
            <a:custGeom>
              <a:avLst/>
              <a:gdLst>
                <a:gd name="T0" fmla="*/ 499 w 647"/>
                <a:gd name="T1" fmla="*/ 245 h 823"/>
                <a:gd name="T2" fmla="*/ 442 w 647"/>
                <a:gd name="T3" fmla="*/ 181 h 823"/>
                <a:gd name="T4" fmla="*/ 353 w 647"/>
                <a:gd name="T5" fmla="*/ 158 h 823"/>
                <a:gd name="T6" fmla="*/ 273 w 647"/>
                <a:gd name="T7" fmla="*/ 177 h 823"/>
                <a:gd name="T8" fmla="*/ 213 w 647"/>
                <a:gd name="T9" fmla="*/ 229 h 823"/>
                <a:gd name="T10" fmla="*/ 177 w 647"/>
                <a:gd name="T11" fmla="*/ 309 h 823"/>
                <a:gd name="T12" fmla="*/ 164 w 647"/>
                <a:gd name="T13" fmla="*/ 411 h 823"/>
                <a:gd name="T14" fmla="*/ 177 w 647"/>
                <a:gd name="T15" fmla="*/ 511 h 823"/>
                <a:gd name="T16" fmla="*/ 214 w 647"/>
                <a:gd name="T17" fmla="*/ 592 h 823"/>
                <a:gd name="T18" fmla="*/ 274 w 647"/>
                <a:gd name="T19" fmla="*/ 645 h 823"/>
                <a:gd name="T20" fmla="*/ 354 w 647"/>
                <a:gd name="T21" fmla="*/ 664 h 823"/>
                <a:gd name="T22" fmla="*/ 443 w 647"/>
                <a:gd name="T23" fmla="*/ 641 h 823"/>
                <a:gd name="T24" fmla="*/ 510 w 647"/>
                <a:gd name="T25" fmla="*/ 563 h 823"/>
                <a:gd name="T26" fmla="*/ 645 w 647"/>
                <a:gd name="T27" fmla="*/ 643 h 823"/>
                <a:gd name="T28" fmla="*/ 531 w 647"/>
                <a:gd name="T29" fmla="*/ 776 h 823"/>
                <a:gd name="T30" fmla="*/ 349 w 647"/>
                <a:gd name="T31" fmla="*/ 823 h 823"/>
                <a:gd name="T32" fmla="*/ 207 w 647"/>
                <a:gd name="T33" fmla="*/ 794 h 823"/>
                <a:gd name="T34" fmla="*/ 96 w 647"/>
                <a:gd name="T35" fmla="*/ 711 h 823"/>
                <a:gd name="T36" fmla="*/ 25 w 647"/>
                <a:gd name="T37" fmla="*/ 582 h 823"/>
                <a:gd name="T38" fmla="*/ 0 w 647"/>
                <a:gd name="T39" fmla="*/ 411 h 823"/>
                <a:gd name="T40" fmla="*/ 26 w 647"/>
                <a:gd name="T41" fmla="*/ 244 h 823"/>
                <a:gd name="T42" fmla="*/ 99 w 647"/>
                <a:gd name="T43" fmla="*/ 114 h 823"/>
                <a:gd name="T44" fmla="*/ 211 w 647"/>
                <a:gd name="T45" fmla="*/ 30 h 823"/>
                <a:gd name="T46" fmla="*/ 355 w 647"/>
                <a:gd name="T47" fmla="*/ 0 h 823"/>
                <a:gd name="T48" fmla="*/ 456 w 647"/>
                <a:gd name="T49" fmla="*/ 13 h 823"/>
                <a:gd name="T50" fmla="*/ 538 w 647"/>
                <a:gd name="T51" fmla="*/ 49 h 823"/>
                <a:gd name="T52" fmla="*/ 601 w 647"/>
                <a:gd name="T53" fmla="*/ 105 h 823"/>
                <a:gd name="T54" fmla="*/ 647 w 647"/>
                <a:gd name="T55" fmla="*/ 176 h 823"/>
                <a:gd name="T56" fmla="*/ 499 w 647"/>
                <a:gd name="T57" fmla="*/ 245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7" h="823">
                  <a:moveTo>
                    <a:pt x="499" y="245"/>
                  </a:moveTo>
                  <a:cubicBezTo>
                    <a:pt x="484" y="217"/>
                    <a:pt x="465" y="196"/>
                    <a:pt x="442" y="181"/>
                  </a:cubicBezTo>
                  <a:cubicBezTo>
                    <a:pt x="419" y="166"/>
                    <a:pt x="389" y="158"/>
                    <a:pt x="353" y="158"/>
                  </a:cubicBezTo>
                  <a:cubicBezTo>
                    <a:pt x="323" y="158"/>
                    <a:pt x="296" y="164"/>
                    <a:pt x="273" y="177"/>
                  </a:cubicBezTo>
                  <a:cubicBezTo>
                    <a:pt x="249" y="189"/>
                    <a:pt x="229" y="207"/>
                    <a:pt x="213" y="229"/>
                  </a:cubicBezTo>
                  <a:cubicBezTo>
                    <a:pt x="197" y="252"/>
                    <a:pt x="185" y="278"/>
                    <a:pt x="177" y="309"/>
                  </a:cubicBezTo>
                  <a:cubicBezTo>
                    <a:pt x="168" y="340"/>
                    <a:pt x="164" y="374"/>
                    <a:pt x="164" y="411"/>
                  </a:cubicBezTo>
                  <a:cubicBezTo>
                    <a:pt x="164" y="447"/>
                    <a:pt x="168" y="480"/>
                    <a:pt x="177" y="511"/>
                  </a:cubicBezTo>
                  <a:cubicBezTo>
                    <a:pt x="185" y="542"/>
                    <a:pt x="198" y="569"/>
                    <a:pt x="214" y="592"/>
                  </a:cubicBezTo>
                  <a:cubicBezTo>
                    <a:pt x="230" y="614"/>
                    <a:pt x="250" y="632"/>
                    <a:pt x="274" y="645"/>
                  </a:cubicBezTo>
                  <a:cubicBezTo>
                    <a:pt x="297" y="658"/>
                    <a:pt x="324" y="664"/>
                    <a:pt x="354" y="664"/>
                  </a:cubicBezTo>
                  <a:cubicBezTo>
                    <a:pt x="390" y="664"/>
                    <a:pt x="420" y="656"/>
                    <a:pt x="443" y="641"/>
                  </a:cubicBezTo>
                  <a:cubicBezTo>
                    <a:pt x="466" y="625"/>
                    <a:pt x="489" y="599"/>
                    <a:pt x="510" y="563"/>
                  </a:cubicBezTo>
                  <a:cubicBezTo>
                    <a:pt x="645" y="643"/>
                    <a:pt x="645" y="643"/>
                    <a:pt x="645" y="643"/>
                  </a:cubicBezTo>
                  <a:cubicBezTo>
                    <a:pt x="617" y="700"/>
                    <a:pt x="579" y="744"/>
                    <a:pt x="531" y="776"/>
                  </a:cubicBezTo>
                  <a:cubicBezTo>
                    <a:pt x="483" y="807"/>
                    <a:pt x="422" y="823"/>
                    <a:pt x="349" y="823"/>
                  </a:cubicBezTo>
                  <a:cubicBezTo>
                    <a:pt x="297" y="823"/>
                    <a:pt x="249" y="813"/>
                    <a:pt x="207" y="794"/>
                  </a:cubicBezTo>
                  <a:cubicBezTo>
                    <a:pt x="164" y="775"/>
                    <a:pt x="127" y="747"/>
                    <a:pt x="96" y="711"/>
                  </a:cubicBezTo>
                  <a:cubicBezTo>
                    <a:pt x="66" y="676"/>
                    <a:pt x="42" y="632"/>
                    <a:pt x="25" y="582"/>
                  </a:cubicBezTo>
                  <a:cubicBezTo>
                    <a:pt x="8" y="531"/>
                    <a:pt x="0" y="474"/>
                    <a:pt x="0" y="411"/>
                  </a:cubicBezTo>
                  <a:cubicBezTo>
                    <a:pt x="0" y="350"/>
                    <a:pt x="9" y="295"/>
                    <a:pt x="26" y="244"/>
                  </a:cubicBezTo>
                  <a:cubicBezTo>
                    <a:pt x="44" y="194"/>
                    <a:pt x="68" y="150"/>
                    <a:pt x="99" y="114"/>
                  </a:cubicBezTo>
                  <a:cubicBezTo>
                    <a:pt x="131" y="78"/>
                    <a:pt x="168" y="50"/>
                    <a:pt x="211" y="30"/>
                  </a:cubicBezTo>
                  <a:cubicBezTo>
                    <a:pt x="254" y="10"/>
                    <a:pt x="302" y="0"/>
                    <a:pt x="355" y="0"/>
                  </a:cubicBezTo>
                  <a:cubicBezTo>
                    <a:pt x="392" y="0"/>
                    <a:pt x="426" y="4"/>
                    <a:pt x="456" y="13"/>
                  </a:cubicBezTo>
                  <a:cubicBezTo>
                    <a:pt x="487" y="21"/>
                    <a:pt x="514" y="34"/>
                    <a:pt x="538" y="49"/>
                  </a:cubicBezTo>
                  <a:cubicBezTo>
                    <a:pt x="562" y="65"/>
                    <a:pt x="583" y="83"/>
                    <a:pt x="601" y="105"/>
                  </a:cubicBezTo>
                  <a:cubicBezTo>
                    <a:pt x="619" y="127"/>
                    <a:pt x="634" y="150"/>
                    <a:pt x="647" y="176"/>
                  </a:cubicBezTo>
                  <a:lnTo>
                    <a:pt x="499" y="2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168ADDE-9D4E-4797-A083-5C7C6BF0A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173413"/>
              <a:ext cx="334963" cy="336550"/>
            </a:xfrm>
            <a:custGeom>
              <a:avLst/>
              <a:gdLst>
                <a:gd name="T0" fmla="*/ 291 w 291"/>
                <a:gd name="T1" fmla="*/ 0 h 292"/>
                <a:gd name="T2" fmla="*/ 0 w 291"/>
                <a:gd name="T3" fmla="*/ 292 h 292"/>
                <a:gd name="T4" fmla="*/ 291 w 291"/>
                <a:gd name="T5" fmla="*/ 292 h 292"/>
                <a:gd name="T6" fmla="*/ 291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291" y="0"/>
                  </a:moveTo>
                  <a:cubicBezTo>
                    <a:pt x="148" y="37"/>
                    <a:pt x="37" y="149"/>
                    <a:pt x="0" y="292"/>
                  </a:cubicBezTo>
                  <a:cubicBezTo>
                    <a:pt x="291" y="292"/>
                    <a:pt x="291" y="292"/>
                    <a:pt x="291" y="292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49544CAA-BB71-4C1E-A9E5-3BF5C07A6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173413"/>
              <a:ext cx="334963" cy="336550"/>
            </a:xfrm>
            <a:custGeom>
              <a:avLst/>
              <a:gdLst>
                <a:gd name="T0" fmla="*/ 292 w 292"/>
                <a:gd name="T1" fmla="*/ 292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292"/>
                  </a:moveTo>
                  <a:cubicBezTo>
                    <a:pt x="255" y="149"/>
                    <a:pt x="143" y="37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lnTo>
                    <a:pt x="292" y="29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50F98A7E-03E2-43A9-A202-9D9C94394D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746500"/>
              <a:ext cx="334963" cy="336550"/>
            </a:xfrm>
            <a:custGeom>
              <a:avLst/>
              <a:gdLst>
                <a:gd name="T0" fmla="*/ 0 w 291"/>
                <a:gd name="T1" fmla="*/ 0 h 292"/>
                <a:gd name="T2" fmla="*/ 291 w 291"/>
                <a:gd name="T3" fmla="*/ 292 h 292"/>
                <a:gd name="T4" fmla="*/ 291 w 291"/>
                <a:gd name="T5" fmla="*/ 0 h 292"/>
                <a:gd name="T6" fmla="*/ 0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0" y="0"/>
                  </a:moveTo>
                  <a:cubicBezTo>
                    <a:pt x="37" y="143"/>
                    <a:pt x="149" y="255"/>
                    <a:pt x="291" y="292"/>
                  </a:cubicBezTo>
                  <a:cubicBezTo>
                    <a:pt x="291" y="0"/>
                    <a:pt x="291" y="0"/>
                    <a:pt x="29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EDD2B209-83BF-45B8-83B4-40F8B2125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746500"/>
              <a:ext cx="334963" cy="336550"/>
            </a:xfrm>
            <a:custGeom>
              <a:avLst/>
              <a:gdLst>
                <a:gd name="T0" fmla="*/ 292 w 292"/>
                <a:gd name="T1" fmla="*/ 0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43" y="255"/>
                    <a:pt x="255" y="143"/>
                    <a:pt x="292" y="0"/>
                  </a:cubicBezTo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DC7782C-81CA-439B-87F2-ADC2CFC1B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  <a:gd name="T16" fmla="*/ 0 w 26"/>
                <a:gd name="T1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9AEE2FF1-234F-4A61-A1A8-D20F363E2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18C168A8-BF79-4736-9F8C-60ED67795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803813" y="3179763"/>
              <a:ext cx="50800" cy="57150"/>
            </a:xfrm>
            <a:custGeom>
              <a:avLst/>
              <a:gdLst>
                <a:gd name="T0" fmla="*/ 36 w 43"/>
                <a:gd name="T1" fmla="*/ 49 h 49"/>
                <a:gd name="T2" fmla="*/ 36 w 43"/>
                <a:gd name="T3" fmla="*/ 23 h 49"/>
                <a:gd name="T4" fmla="*/ 36 w 43"/>
                <a:gd name="T5" fmla="*/ 14 h 49"/>
                <a:gd name="T6" fmla="*/ 33 w 43"/>
                <a:gd name="T7" fmla="*/ 22 h 49"/>
                <a:gd name="T8" fmla="*/ 21 w 43"/>
                <a:gd name="T9" fmla="*/ 49 h 49"/>
                <a:gd name="T10" fmla="*/ 10 w 43"/>
                <a:gd name="T11" fmla="*/ 22 h 49"/>
                <a:gd name="T12" fmla="*/ 6 w 43"/>
                <a:gd name="T13" fmla="*/ 14 h 49"/>
                <a:gd name="T14" fmla="*/ 7 w 43"/>
                <a:gd name="T15" fmla="*/ 23 h 49"/>
                <a:gd name="T16" fmla="*/ 7 w 43"/>
                <a:gd name="T17" fmla="*/ 49 h 49"/>
                <a:gd name="T18" fmla="*/ 0 w 43"/>
                <a:gd name="T19" fmla="*/ 49 h 49"/>
                <a:gd name="T20" fmla="*/ 0 w 43"/>
                <a:gd name="T21" fmla="*/ 0 h 49"/>
                <a:gd name="T22" fmla="*/ 7 w 43"/>
                <a:gd name="T23" fmla="*/ 0 h 49"/>
                <a:gd name="T24" fmla="*/ 18 w 43"/>
                <a:gd name="T25" fmla="*/ 26 h 49"/>
                <a:gd name="T26" fmla="*/ 22 w 43"/>
                <a:gd name="T27" fmla="*/ 34 h 49"/>
                <a:gd name="T28" fmla="*/ 25 w 43"/>
                <a:gd name="T29" fmla="*/ 26 h 49"/>
                <a:gd name="T30" fmla="*/ 35 w 43"/>
                <a:gd name="T31" fmla="*/ 0 h 49"/>
                <a:gd name="T32" fmla="*/ 43 w 43"/>
                <a:gd name="T33" fmla="*/ 0 h 49"/>
                <a:gd name="T34" fmla="*/ 43 w 43"/>
                <a:gd name="T35" fmla="*/ 49 h 49"/>
                <a:gd name="T36" fmla="*/ 36 w 43"/>
                <a:gd name="T3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49">
                  <a:moveTo>
                    <a:pt x="36" y="49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6" y="20"/>
                    <a:pt x="36" y="16"/>
                    <a:pt x="36" y="14"/>
                  </a:cubicBezTo>
                  <a:cubicBezTo>
                    <a:pt x="36" y="16"/>
                    <a:pt x="34" y="19"/>
                    <a:pt x="33" y="2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19"/>
                    <a:pt x="7" y="16"/>
                    <a:pt x="6" y="14"/>
                  </a:cubicBezTo>
                  <a:cubicBezTo>
                    <a:pt x="7" y="16"/>
                    <a:pt x="7" y="20"/>
                    <a:pt x="7" y="23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9"/>
                    <a:pt x="21" y="32"/>
                    <a:pt x="22" y="34"/>
                  </a:cubicBezTo>
                  <a:cubicBezTo>
                    <a:pt x="22" y="32"/>
                    <a:pt x="24" y="29"/>
                    <a:pt x="25" y="2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9"/>
                    <a:pt x="43" y="49"/>
                    <a:pt x="43" y="49"/>
                  </a:cubicBezTo>
                  <a:lnTo>
                    <a:pt x="36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pic>
        <p:nvPicPr>
          <p:cNvPr id="180" name="Picture 179">
            <a:extLst>
              <a:ext uri="{FF2B5EF4-FFF2-40B4-BE49-F238E27FC236}">
                <a16:creationId xmlns:a16="http://schemas.microsoft.com/office/drawing/2014/main" id="{ADD371E9-BD8C-4BF2-9EFC-EB37F38853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3443249" cy="6858001"/>
          </a:xfrm>
          <a:prstGeom prst="rect">
            <a:avLst/>
          </a:pr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ECA8EF3-AB4D-473A-AE3B-17C49A37C0C8}"/>
              </a:ext>
            </a:extLst>
          </p:cNvPr>
          <p:cNvGrpSpPr/>
          <p:nvPr userDrawn="1"/>
        </p:nvGrpSpPr>
        <p:grpSpPr>
          <a:xfrm>
            <a:off x="1158621" y="4444984"/>
            <a:ext cx="2284627" cy="2415027"/>
            <a:chOff x="1158620" y="4444983"/>
            <a:chExt cx="2284627" cy="2415027"/>
          </a:xfrm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B9DC8AE-490A-4070-9DB2-8AF6282A1A33}"/>
                </a:ext>
              </a:extLst>
            </p:cNvPr>
            <p:cNvSpPr/>
            <p:nvPr userDrawn="1"/>
          </p:nvSpPr>
          <p:spPr>
            <a:xfrm flipV="1">
              <a:off x="2410155" y="6023609"/>
              <a:ext cx="1033092" cy="834415"/>
            </a:xfrm>
            <a:custGeom>
              <a:avLst/>
              <a:gdLst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0 h 853440"/>
                <a:gd name="connsiteX1" fmla="*/ 1064895 w 1064895"/>
                <a:gd name="connsiteY1" fmla="*/ 853440 h 853440"/>
                <a:gd name="connsiteX2" fmla="*/ 1062990 w 1064895"/>
                <a:gd name="connsiteY2" fmla="*/ 790575 h 853440"/>
                <a:gd name="connsiteX3" fmla="*/ 72390 w 1064895"/>
                <a:gd name="connsiteY3" fmla="*/ 5715 h 853440"/>
                <a:gd name="connsiteX4" fmla="*/ 0 w 1064895"/>
                <a:gd name="connsiteY4" fmla="*/ 0 h 85344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88670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88670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88670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554355 w 1068705"/>
                <a:gd name="connsiteY1" fmla="*/ 36956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661035 w 1068705"/>
                <a:gd name="connsiteY1" fmla="*/ 37337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81025 w 1068705"/>
                <a:gd name="connsiteY1" fmla="*/ 38671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580695 w 1068705"/>
                <a:gd name="connsiteY4" fmla="*/ 348614 h 857250"/>
                <a:gd name="connsiteX5" fmla="*/ 72390 w 1068705"/>
                <a:gd name="connsiteY5" fmla="*/ 0 h 857250"/>
                <a:gd name="connsiteX6" fmla="*/ 0 w 1068705"/>
                <a:gd name="connsiteY6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592156 w 1068705"/>
                <a:gd name="connsiteY4" fmla="*/ 348614 h 857250"/>
                <a:gd name="connsiteX5" fmla="*/ 72390 w 1068705"/>
                <a:gd name="connsiteY5" fmla="*/ 0 h 857250"/>
                <a:gd name="connsiteX6" fmla="*/ 0 w 1068705"/>
                <a:gd name="connsiteY6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592156 w 1068705"/>
                <a:gd name="connsiteY4" fmla="*/ 348614 h 857250"/>
                <a:gd name="connsiteX5" fmla="*/ 72390 w 1068705"/>
                <a:gd name="connsiteY5" fmla="*/ 0 h 857250"/>
                <a:gd name="connsiteX6" fmla="*/ 0 w 1068705"/>
                <a:gd name="connsiteY6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592156 w 1068705"/>
                <a:gd name="connsiteY4" fmla="*/ 348614 h 857250"/>
                <a:gd name="connsiteX5" fmla="*/ 72390 w 1068705"/>
                <a:gd name="connsiteY5" fmla="*/ 0 h 857250"/>
                <a:gd name="connsiteX6" fmla="*/ 0 w 1068705"/>
                <a:gd name="connsiteY6" fmla="*/ 1905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8705" h="857250">
                  <a:moveTo>
                    <a:pt x="0" y="1905"/>
                  </a:moveTo>
                  <a:cubicBezTo>
                    <a:pt x="110807" y="61595"/>
                    <a:pt x="389542" y="240347"/>
                    <a:pt x="567659" y="382904"/>
                  </a:cubicBezTo>
                  <a:cubicBezTo>
                    <a:pt x="745776" y="525461"/>
                    <a:pt x="968058" y="728345"/>
                    <a:pt x="1068705" y="857250"/>
                  </a:cubicBezTo>
                  <a:lnTo>
                    <a:pt x="1066800" y="788670"/>
                  </a:lnTo>
                  <a:cubicBezTo>
                    <a:pt x="991196" y="692467"/>
                    <a:pt x="757891" y="480059"/>
                    <a:pt x="592156" y="348614"/>
                  </a:cubicBezTo>
                  <a:cubicBezTo>
                    <a:pt x="426421" y="217169"/>
                    <a:pt x="174902" y="52070"/>
                    <a:pt x="72390" y="0"/>
                  </a:cubicBezTo>
                  <a:lnTo>
                    <a:pt x="0" y="190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2E71454-3C71-400B-BF7C-89AC6C5DED00}"/>
                </a:ext>
              </a:extLst>
            </p:cNvPr>
            <p:cNvGrpSpPr/>
            <p:nvPr userDrawn="1"/>
          </p:nvGrpSpPr>
          <p:grpSpPr>
            <a:xfrm flipV="1">
              <a:off x="1158620" y="4444983"/>
              <a:ext cx="2280715" cy="2415027"/>
              <a:chOff x="1158620" y="19585"/>
              <a:chExt cx="2280715" cy="2415027"/>
            </a:xfrm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27FD310-766E-4555-9A49-141D0C747F7A}"/>
                  </a:ext>
                </a:extLst>
              </p:cNvPr>
              <p:cNvSpPr/>
              <p:nvPr userDrawn="1"/>
            </p:nvSpPr>
            <p:spPr>
              <a:xfrm>
                <a:off x="2406478" y="22865"/>
                <a:ext cx="1032856" cy="835108"/>
              </a:xfrm>
              <a:custGeom>
                <a:avLst/>
                <a:gdLst>
                  <a:gd name="connsiteX0" fmla="*/ 0 w 1064895"/>
                  <a:gd name="connsiteY0" fmla="*/ 1905 h 855345"/>
                  <a:gd name="connsiteX1" fmla="*/ 1064895 w 1064895"/>
                  <a:gd name="connsiteY1" fmla="*/ 855345 h 855345"/>
                  <a:gd name="connsiteX2" fmla="*/ 1062990 w 1064895"/>
                  <a:gd name="connsiteY2" fmla="*/ 792480 h 855345"/>
                  <a:gd name="connsiteX3" fmla="*/ 72390 w 1064895"/>
                  <a:gd name="connsiteY3" fmla="*/ 0 h 855345"/>
                  <a:gd name="connsiteX4" fmla="*/ 0 w 1064895"/>
                  <a:gd name="connsiteY4" fmla="*/ 1905 h 855345"/>
                  <a:gd name="connsiteX0" fmla="*/ 0 w 1064895"/>
                  <a:gd name="connsiteY0" fmla="*/ 1905 h 855345"/>
                  <a:gd name="connsiteX1" fmla="*/ 1064895 w 1064895"/>
                  <a:gd name="connsiteY1" fmla="*/ 855345 h 855345"/>
                  <a:gd name="connsiteX2" fmla="*/ 1062990 w 1064895"/>
                  <a:gd name="connsiteY2" fmla="*/ 792480 h 855345"/>
                  <a:gd name="connsiteX3" fmla="*/ 72390 w 1064895"/>
                  <a:gd name="connsiteY3" fmla="*/ 0 h 855345"/>
                  <a:gd name="connsiteX4" fmla="*/ 0 w 1064895"/>
                  <a:gd name="connsiteY4" fmla="*/ 1905 h 855345"/>
                  <a:gd name="connsiteX0" fmla="*/ 0 w 1064895"/>
                  <a:gd name="connsiteY0" fmla="*/ 1905 h 855345"/>
                  <a:gd name="connsiteX1" fmla="*/ 1064895 w 1064895"/>
                  <a:gd name="connsiteY1" fmla="*/ 855345 h 855345"/>
                  <a:gd name="connsiteX2" fmla="*/ 1062990 w 1064895"/>
                  <a:gd name="connsiteY2" fmla="*/ 792480 h 855345"/>
                  <a:gd name="connsiteX3" fmla="*/ 72390 w 1064895"/>
                  <a:gd name="connsiteY3" fmla="*/ 0 h 855345"/>
                  <a:gd name="connsiteX4" fmla="*/ 0 w 1064895"/>
                  <a:gd name="connsiteY4" fmla="*/ 1905 h 855345"/>
                  <a:gd name="connsiteX0" fmla="*/ 0 w 1064895"/>
                  <a:gd name="connsiteY0" fmla="*/ 1905 h 855345"/>
                  <a:gd name="connsiteX1" fmla="*/ 1064895 w 1064895"/>
                  <a:gd name="connsiteY1" fmla="*/ 855345 h 855345"/>
                  <a:gd name="connsiteX2" fmla="*/ 1062990 w 1064895"/>
                  <a:gd name="connsiteY2" fmla="*/ 792480 h 855345"/>
                  <a:gd name="connsiteX3" fmla="*/ 72390 w 1064895"/>
                  <a:gd name="connsiteY3" fmla="*/ 0 h 855345"/>
                  <a:gd name="connsiteX4" fmla="*/ 0 w 1064895"/>
                  <a:gd name="connsiteY4" fmla="*/ 1905 h 855345"/>
                  <a:gd name="connsiteX0" fmla="*/ 0 w 1064895"/>
                  <a:gd name="connsiteY0" fmla="*/ 1905 h 855345"/>
                  <a:gd name="connsiteX1" fmla="*/ 1064895 w 1064895"/>
                  <a:gd name="connsiteY1" fmla="*/ 855345 h 855345"/>
                  <a:gd name="connsiteX2" fmla="*/ 1062990 w 1064895"/>
                  <a:gd name="connsiteY2" fmla="*/ 792480 h 855345"/>
                  <a:gd name="connsiteX3" fmla="*/ 72390 w 1064895"/>
                  <a:gd name="connsiteY3" fmla="*/ 0 h 855345"/>
                  <a:gd name="connsiteX4" fmla="*/ 0 w 1064895"/>
                  <a:gd name="connsiteY4" fmla="*/ 1905 h 855345"/>
                  <a:gd name="connsiteX0" fmla="*/ 0 w 1064895"/>
                  <a:gd name="connsiteY0" fmla="*/ 1905 h 855345"/>
                  <a:gd name="connsiteX1" fmla="*/ 1064895 w 1064895"/>
                  <a:gd name="connsiteY1" fmla="*/ 855345 h 855345"/>
                  <a:gd name="connsiteX2" fmla="*/ 1062990 w 1064895"/>
                  <a:gd name="connsiteY2" fmla="*/ 792480 h 855345"/>
                  <a:gd name="connsiteX3" fmla="*/ 72390 w 1064895"/>
                  <a:gd name="connsiteY3" fmla="*/ 0 h 855345"/>
                  <a:gd name="connsiteX4" fmla="*/ 0 w 1064895"/>
                  <a:gd name="connsiteY4" fmla="*/ 1905 h 855345"/>
                  <a:gd name="connsiteX0" fmla="*/ 0 w 1064895"/>
                  <a:gd name="connsiteY0" fmla="*/ 0 h 853440"/>
                  <a:gd name="connsiteX1" fmla="*/ 1064895 w 1064895"/>
                  <a:gd name="connsiteY1" fmla="*/ 853440 h 853440"/>
                  <a:gd name="connsiteX2" fmla="*/ 1062990 w 1064895"/>
                  <a:gd name="connsiteY2" fmla="*/ 790575 h 853440"/>
                  <a:gd name="connsiteX3" fmla="*/ 72390 w 1064895"/>
                  <a:gd name="connsiteY3" fmla="*/ 5715 h 853440"/>
                  <a:gd name="connsiteX4" fmla="*/ 0 w 1064895"/>
                  <a:gd name="connsiteY4" fmla="*/ 0 h 853440"/>
                  <a:gd name="connsiteX0" fmla="*/ 0 w 1064895"/>
                  <a:gd name="connsiteY0" fmla="*/ 3810 h 857250"/>
                  <a:gd name="connsiteX1" fmla="*/ 1064895 w 1064895"/>
                  <a:gd name="connsiteY1" fmla="*/ 857250 h 857250"/>
                  <a:gd name="connsiteX2" fmla="*/ 1062990 w 1064895"/>
                  <a:gd name="connsiteY2" fmla="*/ 794385 h 857250"/>
                  <a:gd name="connsiteX3" fmla="*/ 68580 w 1064895"/>
                  <a:gd name="connsiteY3" fmla="*/ 0 h 857250"/>
                  <a:gd name="connsiteX4" fmla="*/ 0 w 1064895"/>
                  <a:gd name="connsiteY4" fmla="*/ 3810 h 857250"/>
                  <a:gd name="connsiteX0" fmla="*/ 0 w 1064895"/>
                  <a:gd name="connsiteY0" fmla="*/ 3810 h 857250"/>
                  <a:gd name="connsiteX1" fmla="*/ 1064895 w 1064895"/>
                  <a:gd name="connsiteY1" fmla="*/ 857250 h 857250"/>
                  <a:gd name="connsiteX2" fmla="*/ 1062990 w 1064895"/>
                  <a:gd name="connsiteY2" fmla="*/ 794385 h 857250"/>
                  <a:gd name="connsiteX3" fmla="*/ 68580 w 1064895"/>
                  <a:gd name="connsiteY3" fmla="*/ 0 h 857250"/>
                  <a:gd name="connsiteX4" fmla="*/ 0 w 1064895"/>
                  <a:gd name="connsiteY4" fmla="*/ 3810 h 857250"/>
                  <a:gd name="connsiteX0" fmla="*/ 0 w 1064895"/>
                  <a:gd name="connsiteY0" fmla="*/ 3810 h 857250"/>
                  <a:gd name="connsiteX1" fmla="*/ 1064895 w 1064895"/>
                  <a:gd name="connsiteY1" fmla="*/ 857250 h 857250"/>
                  <a:gd name="connsiteX2" fmla="*/ 1062990 w 1064895"/>
                  <a:gd name="connsiteY2" fmla="*/ 794385 h 857250"/>
                  <a:gd name="connsiteX3" fmla="*/ 68580 w 1064895"/>
                  <a:gd name="connsiteY3" fmla="*/ 0 h 857250"/>
                  <a:gd name="connsiteX4" fmla="*/ 0 w 1064895"/>
                  <a:gd name="connsiteY4" fmla="*/ 3810 h 857250"/>
                  <a:gd name="connsiteX0" fmla="*/ 0 w 1064895"/>
                  <a:gd name="connsiteY0" fmla="*/ 3810 h 857250"/>
                  <a:gd name="connsiteX1" fmla="*/ 1064895 w 1064895"/>
                  <a:gd name="connsiteY1" fmla="*/ 857250 h 857250"/>
                  <a:gd name="connsiteX2" fmla="*/ 1062990 w 1064895"/>
                  <a:gd name="connsiteY2" fmla="*/ 794385 h 857250"/>
                  <a:gd name="connsiteX3" fmla="*/ 68580 w 1064895"/>
                  <a:gd name="connsiteY3" fmla="*/ 0 h 857250"/>
                  <a:gd name="connsiteX4" fmla="*/ 0 w 1064895"/>
                  <a:gd name="connsiteY4" fmla="*/ 3810 h 857250"/>
                  <a:gd name="connsiteX0" fmla="*/ 0 w 1064895"/>
                  <a:gd name="connsiteY0" fmla="*/ 3810 h 857250"/>
                  <a:gd name="connsiteX1" fmla="*/ 1064895 w 1064895"/>
                  <a:gd name="connsiteY1" fmla="*/ 857250 h 857250"/>
                  <a:gd name="connsiteX2" fmla="*/ 1062990 w 1064895"/>
                  <a:gd name="connsiteY2" fmla="*/ 794385 h 857250"/>
                  <a:gd name="connsiteX3" fmla="*/ 68580 w 1064895"/>
                  <a:gd name="connsiteY3" fmla="*/ 0 h 857250"/>
                  <a:gd name="connsiteX4" fmla="*/ 0 w 1064895"/>
                  <a:gd name="connsiteY4" fmla="*/ 3810 h 857250"/>
                  <a:gd name="connsiteX0" fmla="*/ 0 w 1068705"/>
                  <a:gd name="connsiteY0" fmla="*/ 1905 h 857250"/>
                  <a:gd name="connsiteX1" fmla="*/ 1068705 w 1068705"/>
                  <a:gd name="connsiteY1" fmla="*/ 857250 h 857250"/>
                  <a:gd name="connsiteX2" fmla="*/ 1066800 w 1068705"/>
                  <a:gd name="connsiteY2" fmla="*/ 794385 h 857250"/>
                  <a:gd name="connsiteX3" fmla="*/ 72390 w 1068705"/>
                  <a:gd name="connsiteY3" fmla="*/ 0 h 857250"/>
                  <a:gd name="connsiteX4" fmla="*/ 0 w 1068705"/>
                  <a:gd name="connsiteY4" fmla="*/ 1905 h 857250"/>
                  <a:gd name="connsiteX0" fmla="*/ 0 w 1068705"/>
                  <a:gd name="connsiteY0" fmla="*/ 1905 h 857250"/>
                  <a:gd name="connsiteX1" fmla="*/ 1068705 w 1068705"/>
                  <a:gd name="connsiteY1" fmla="*/ 857250 h 857250"/>
                  <a:gd name="connsiteX2" fmla="*/ 1066800 w 1068705"/>
                  <a:gd name="connsiteY2" fmla="*/ 794385 h 857250"/>
                  <a:gd name="connsiteX3" fmla="*/ 72390 w 1068705"/>
                  <a:gd name="connsiteY3" fmla="*/ 0 h 857250"/>
                  <a:gd name="connsiteX4" fmla="*/ 0 w 1068705"/>
                  <a:gd name="connsiteY4" fmla="*/ 1905 h 857250"/>
                  <a:gd name="connsiteX0" fmla="*/ 0 w 1068705"/>
                  <a:gd name="connsiteY0" fmla="*/ 1905 h 857250"/>
                  <a:gd name="connsiteX1" fmla="*/ 1068705 w 1068705"/>
                  <a:gd name="connsiteY1" fmla="*/ 857250 h 857250"/>
                  <a:gd name="connsiteX2" fmla="*/ 1066800 w 1068705"/>
                  <a:gd name="connsiteY2" fmla="*/ 794385 h 857250"/>
                  <a:gd name="connsiteX3" fmla="*/ 72390 w 1068705"/>
                  <a:gd name="connsiteY3" fmla="*/ 0 h 857250"/>
                  <a:gd name="connsiteX4" fmla="*/ 0 w 1068705"/>
                  <a:gd name="connsiteY4" fmla="*/ 1905 h 857250"/>
                  <a:gd name="connsiteX0" fmla="*/ 0 w 1068705"/>
                  <a:gd name="connsiteY0" fmla="*/ 1905 h 857250"/>
                  <a:gd name="connsiteX1" fmla="*/ 1068705 w 1068705"/>
                  <a:gd name="connsiteY1" fmla="*/ 857250 h 857250"/>
                  <a:gd name="connsiteX2" fmla="*/ 1066800 w 1068705"/>
                  <a:gd name="connsiteY2" fmla="*/ 794385 h 857250"/>
                  <a:gd name="connsiteX3" fmla="*/ 72390 w 1068705"/>
                  <a:gd name="connsiteY3" fmla="*/ 0 h 857250"/>
                  <a:gd name="connsiteX4" fmla="*/ 0 w 1068705"/>
                  <a:gd name="connsiteY4" fmla="*/ 1905 h 857250"/>
                  <a:gd name="connsiteX0" fmla="*/ 0 w 1068705"/>
                  <a:gd name="connsiteY0" fmla="*/ 1905 h 857250"/>
                  <a:gd name="connsiteX1" fmla="*/ 1068705 w 1068705"/>
                  <a:gd name="connsiteY1" fmla="*/ 857250 h 857250"/>
                  <a:gd name="connsiteX2" fmla="*/ 1066800 w 1068705"/>
                  <a:gd name="connsiteY2" fmla="*/ 794385 h 857250"/>
                  <a:gd name="connsiteX3" fmla="*/ 72390 w 1068705"/>
                  <a:gd name="connsiteY3" fmla="*/ 0 h 857250"/>
                  <a:gd name="connsiteX4" fmla="*/ 0 w 1068705"/>
                  <a:gd name="connsiteY4" fmla="*/ 1905 h 857250"/>
                  <a:gd name="connsiteX0" fmla="*/ 0 w 1068705"/>
                  <a:gd name="connsiteY0" fmla="*/ 1905 h 857250"/>
                  <a:gd name="connsiteX1" fmla="*/ 1068705 w 1068705"/>
                  <a:gd name="connsiteY1" fmla="*/ 857250 h 857250"/>
                  <a:gd name="connsiteX2" fmla="*/ 1066800 w 1068705"/>
                  <a:gd name="connsiteY2" fmla="*/ 794385 h 857250"/>
                  <a:gd name="connsiteX3" fmla="*/ 72390 w 1068705"/>
                  <a:gd name="connsiteY3" fmla="*/ 0 h 857250"/>
                  <a:gd name="connsiteX4" fmla="*/ 0 w 1068705"/>
                  <a:gd name="connsiteY4" fmla="*/ 1905 h 857250"/>
                  <a:gd name="connsiteX0" fmla="*/ 0 w 1068705"/>
                  <a:gd name="connsiteY0" fmla="*/ 1905 h 857250"/>
                  <a:gd name="connsiteX1" fmla="*/ 1068705 w 1068705"/>
                  <a:gd name="connsiteY1" fmla="*/ 857250 h 857250"/>
                  <a:gd name="connsiteX2" fmla="*/ 1066800 w 1068705"/>
                  <a:gd name="connsiteY2" fmla="*/ 788670 h 857250"/>
                  <a:gd name="connsiteX3" fmla="*/ 72390 w 1068705"/>
                  <a:gd name="connsiteY3" fmla="*/ 0 h 857250"/>
                  <a:gd name="connsiteX4" fmla="*/ 0 w 1068705"/>
                  <a:gd name="connsiteY4" fmla="*/ 1905 h 857250"/>
                  <a:gd name="connsiteX0" fmla="*/ 0 w 1068705"/>
                  <a:gd name="connsiteY0" fmla="*/ 1905 h 857250"/>
                  <a:gd name="connsiteX1" fmla="*/ 1068705 w 1068705"/>
                  <a:gd name="connsiteY1" fmla="*/ 857250 h 857250"/>
                  <a:gd name="connsiteX2" fmla="*/ 1066800 w 1068705"/>
                  <a:gd name="connsiteY2" fmla="*/ 788670 h 857250"/>
                  <a:gd name="connsiteX3" fmla="*/ 72390 w 1068705"/>
                  <a:gd name="connsiteY3" fmla="*/ 0 h 857250"/>
                  <a:gd name="connsiteX4" fmla="*/ 0 w 1068705"/>
                  <a:gd name="connsiteY4" fmla="*/ 1905 h 857250"/>
                  <a:gd name="connsiteX0" fmla="*/ 0 w 1068705"/>
                  <a:gd name="connsiteY0" fmla="*/ 1905 h 857250"/>
                  <a:gd name="connsiteX1" fmla="*/ 1068705 w 1068705"/>
                  <a:gd name="connsiteY1" fmla="*/ 857250 h 857250"/>
                  <a:gd name="connsiteX2" fmla="*/ 1066800 w 1068705"/>
                  <a:gd name="connsiteY2" fmla="*/ 788670 h 857250"/>
                  <a:gd name="connsiteX3" fmla="*/ 72390 w 1068705"/>
                  <a:gd name="connsiteY3" fmla="*/ 0 h 857250"/>
                  <a:gd name="connsiteX4" fmla="*/ 0 w 1068705"/>
                  <a:gd name="connsiteY4" fmla="*/ 1905 h 857250"/>
                  <a:gd name="connsiteX0" fmla="*/ 0 w 1068705"/>
                  <a:gd name="connsiteY0" fmla="*/ 1905 h 857250"/>
                  <a:gd name="connsiteX1" fmla="*/ 554355 w 1068705"/>
                  <a:gd name="connsiteY1" fmla="*/ 369569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661035 w 1068705"/>
                  <a:gd name="connsiteY1" fmla="*/ 373379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81025 w 1068705"/>
                  <a:gd name="connsiteY1" fmla="*/ 386714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79120 w 1068705"/>
                  <a:gd name="connsiteY1" fmla="*/ 388619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79120 w 1068705"/>
                  <a:gd name="connsiteY1" fmla="*/ 388619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79120 w 1068705"/>
                  <a:gd name="connsiteY1" fmla="*/ 388619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79120 w 1068705"/>
                  <a:gd name="connsiteY1" fmla="*/ 388619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79120 w 1068705"/>
                  <a:gd name="connsiteY1" fmla="*/ 388619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79120 w 1068705"/>
                  <a:gd name="connsiteY1" fmla="*/ 388619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79120 w 1068705"/>
                  <a:gd name="connsiteY1" fmla="*/ 388619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67659 w 1068705"/>
                  <a:gd name="connsiteY1" fmla="*/ 382904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72390 w 1068705"/>
                  <a:gd name="connsiteY4" fmla="*/ 0 h 857250"/>
                  <a:gd name="connsiteX5" fmla="*/ 0 w 1068705"/>
                  <a:gd name="connsiteY5" fmla="*/ 1905 h 857250"/>
                  <a:gd name="connsiteX0" fmla="*/ 0 w 1068705"/>
                  <a:gd name="connsiteY0" fmla="*/ 1905 h 857250"/>
                  <a:gd name="connsiteX1" fmla="*/ 567659 w 1068705"/>
                  <a:gd name="connsiteY1" fmla="*/ 382904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580695 w 1068705"/>
                  <a:gd name="connsiteY4" fmla="*/ 348614 h 857250"/>
                  <a:gd name="connsiteX5" fmla="*/ 72390 w 1068705"/>
                  <a:gd name="connsiteY5" fmla="*/ 0 h 857250"/>
                  <a:gd name="connsiteX6" fmla="*/ 0 w 1068705"/>
                  <a:gd name="connsiteY6" fmla="*/ 1905 h 857250"/>
                  <a:gd name="connsiteX0" fmla="*/ 0 w 1068705"/>
                  <a:gd name="connsiteY0" fmla="*/ 1905 h 857250"/>
                  <a:gd name="connsiteX1" fmla="*/ 567659 w 1068705"/>
                  <a:gd name="connsiteY1" fmla="*/ 382904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592156 w 1068705"/>
                  <a:gd name="connsiteY4" fmla="*/ 348614 h 857250"/>
                  <a:gd name="connsiteX5" fmla="*/ 72390 w 1068705"/>
                  <a:gd name="connsiteY5" fmla="*/ 0 h 857250"/>
                  <a:gd name="connsiteX6" fmla="*/ 0 w 1068705"/>
                  <a:gd name="connsiteY6" fmla="*/ 1905 h 857250"/>
                  <a:gd name="connsiteX0" fmla="*/ 0 w 1068705"/>
                  <a:gd name="connsiteY0" fmla="*/ 1905 h 857250"/>
                  <a:gd name="connsiteX1" fmla="*/ 567659 w 1068705"/>
                  <a:gd name="connsiteY1" fmla="*/ 382904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592156 w 1068705"/>
                  <a:gd name="connsiteY4" fmla="*/ 348614 h 857250"/>
                  <a:gd name="connsiteX5" fmla="*/ 72390 w 1068705"/>
                  <a:gd name="connsiteY5" fmla="*/ 0 h 857250"/>
                  <a:gd name="connsiteX6" fmla="*/ 0 w 1068705"/>
                  <a:gd name="connsiteY6" fmla="*/ 1905 h 857250"/>
                  <a:gd name="connsiteX0" fmla="*/ 0 w 1068705"/>
                  <a:gd name="connsiteY0" fmla="*/ 1905 h 857250"/>
                  <a:gd name="connsiteX1" fmla="*/ 567659 w 1068705"/>
                  <a:gd name="connsiteY1" fmla="*/ 382904 h 857250"/>
                  <a:gd name="connsiteX2" fmla="*/ 1068705 w 1068705"/>
                  <a:gd name="connsiteY2" fmla="*/ 857250 h 857250"/>
                  <a:gd name="connsiteX3" fmla="*/ 1066800 w 1068705"/>
                  <a:gd name="connsiteY3" fmla="*/ 788670 h 857250"/>
                  <a:gd name="connsiteX4" fmla="*/ 592156 w 1068705"/>
                  <a:gd name="connsiteY4" fmla="*/ 348614 h 857250"/>
                  <a:gd name="connsiteX5" fmla="*/ 72390 w 1068705"/>
                  <a:gd name="connsiteY5" fmla="*/ 0 h 857250"/>
                  <a:gd name="connsiteX6" fmla="*/ 0 w 1068705"/>
                  <a:gd name="connsiteY6" fmla="*/ 1905 h 857250"/>
                  <a:gd name="connsiteX0" fmla="*/ 0 w 1068705"/>
                  <a:gd name="connsiteY0" fmla="*/ 0 h 855345"/>
                  <a:gd name="connsiteX1" fmla="*/ 567659 w 1068705"/>
                  <a:gd name="connsiteY1" fmla="*/ 380999 h 855345"/>
                  <a:gd name="connsiteX2" fmla="*/ 1068705 w 1068705"/>
                  <a:gd name="connsiteY2" fmla="*/ 855345 h 855345"/>
                  <a:gd name="connsiteX3" fmla="*/ 1066800 w 1068705"/>
                  <a:gd name="connsiteY3" fmla="*/ 786765 h 855345"/>
                  <a:gd name="connsiteX4" fmla="*/ 592156 w 1068705"/>
                  <a:gd name="connsiteY4" fmla="*/ 346709 h 855345"/>
                  <a:gd name="connsiteX5" fmla="*/ 112504 w 1068705"/>
                  <a:gd name="connsiteY5" fmla="*/ 20955 h 855345"/>
                  <a:gd name="connsiteX6" fmla="*/ 0 w 1068705"/>
                  <a:gd name="connsiteY6" fmla="*/ 0 h 855345"/>
                  <a:gd name="connsiteX0" fmla="*/ 0 w 1032412"/>
                  <a:gd name="connsiteY0" fmla="*/ 1905 h 834390"/>
                  <a:gd name="connsiteX1" fmla="*/ 531366 w 1032412"/>
                  <a:gd name="connsiteY1" fmla="*/ 360044 h 834390"/>
                  <a:gd name="connsiteX2" fmla="*/ 1032412 w 1032412"/>
                  <a:gd name="connsiteY2" fmla="*/ 834390 h 834390"/>
                  <a:gd name="connsiteX3" fmla="*/ 1030507 w 1032412"/>
                  <a:gd name="connsiteY3" fmla="*/ 765810 h 834390"/>
                  <a:gd name="connsiteX4" fmla="*/ 555863 w 1032412"/>
                  <a:gd name="connsiteY4" fmla="*/ 325754 h 834390"/>
                  <a:gd name="connsiteX5" fmla="*/ 76211 w 1032412"/>
                  <a:gd name="connsiteY5" fmla="*/ 0 h 834390"/>
                  <a:gd name="connsiteX6" fmla="*/ 0 w 1032412"/>
                  <a:gd name="connsiteY6" fmla="*/ 1905 h 834390"/>
                  <a:gd name="connsiteX0" fmla="*/ 0 w 1032412"/>
                  <a:gd name="connsiteY0" fmla="*/ 0 h 832485"/>
                  <a:gd name="connsiteX1" fmla="*/ 531366 w 1032412"/>
                  <a:gd name="connsiteY1" fmla="*/ 358139 h 832485"/>
                  <a:gd name="connsiteX2" fmla="*/ 1032412 w 1032412"/>
                  <a:gd name="connsiteY2" fmla="*/ 832485 h 832485"/>
                  <a:gd name="connsiteX3" fmla="*/ 1030507 w 1032412"/>
                  <a:gd name="connsiteY3" fmla="*/ 763905 h 832485"/>
                  <a:gd name="connsiteX4" fmla="*/ 555863 w 1032412"/>
                  <a:gd name="connsiteY4" fmla="*/ 323849 h 832485"/>
                  <a:gd name="connsiteX5" fmla="*/ 81941 w 1032412"/>
                  <a:gd name="connsiteY5" fmla="*/ 0 h 832485"/>
                  <a:gd name="connsiteX6" fmla="*/ 0 w 1032412"/>
                  <a:gd name="connsiteY6" fmla="*/ 0 h 832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2412" h="832485">
                    <a:moveTo>
                      <a:pt x="0" y="0"/>
                    </a:moveTo>
                    <a:cubicBezTo>
                      <a:pt x="110807" y="59690"/>
                      <a:pt x="353249" y="215582"/>
                      <a:pt x="531366" y="358139"/>
                    </a:cubicBezTo>
                    <a:cubicBezTo>
                      <a:pt x="709483" y="500696"/>
                      <a:pt x="931765" y="703580"/>
                      <a:pt x="1032412" y="832485"/>
                    </a:cubicBezTo>
                    <a:lnTo>
                      <a:pt x="1030507" y="763905"/>
                    </a:lnTo>
                    <a:cubicBezTo>
                      <a:pt x="954903" y="667702"/>
                      <a:pt x="721598" y="455294"/>
                      <a:pt x="555863" y="323849"/>
                    </a:cubicBezTo>
                    <a:cubicBezTo>
                      <a:pt x="390128" y="192404"/>
                      <a:pt x="184453" y="52070"/>
                      <a:pt x="8194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185" name="Freeform 5">
                <a:extLst>
                  <a:ext uri="{FF2B5EF4-FFF2-40B4-BE49-F238E27FC236}">
                    <a16:creationId xmlns:a16="http://schemas.microsoft.com/office/drawing/2014/main" id="{8088DB53-1202-4B38-9785-0F4B5E2FAA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158620" y="19585"/>
                <a:ext cx="2280715" cy="2415027"/>
              </a:xfrm>
              <a:custGeom>
                <a:avLst/>
                <a:gdLst>
                  <a:gd name="T0" fmla="*/ 1797 w 1797"/>
                  <a:gd name="T1" fmla="*/ 1444 h 1444"/>
                  <a:gd name="T2" fmla="*/ 0 w 1797"/>
                  <a:gd name="T3" fmla="*/ 1444 h 1444"/>
                  <a:gd name="T4" fmla="*/ 0 w 1797"/>
                  <a:gd name="T5" fmla="*/ 0 h 1444"/>
                  <a:gd name="T6" fmla="*/ 24 w 1797"/>
                  <a:gd name="T7" fmla="*/ 0 h 1444"/>
                  <a:gd name="T8" fmla="*/ 24 w 1797"/>
                  <a:gd name="T9" fmla="*/ 1420 h 1444"/>
                  <a:gd name="T10" fmla="*/ 1766 w 1797"/>
                  <a:gd name="T11" fmla="*/ 1420 h 1444"/>
                  <a:gd name="T12" fmla="*/ 1319 w 1797"/>
                  <a:gd name="T13" fmla="*/ 531 h 1444"/>
                  <a:gd name="T14" fmla="*/ 748 w 1797"/>
                  <a:gd name="T15" fmla="*/ 0 h 1444"/>
                  <a:gd name="T16" fmla="*/ 788 w 1797"/>
                  <a:gd name="T17" fmla="*/ 0 h 1444"/>
                  <a:gd name="T18" fmla="*/ 1338 w 1797"/>
                  <a:gd name="T19" fmla="*/ 516 h 1444"/>
                  <a:gd name="T20" fmla="*/ 1793 w 1797"/>
                  <a:gd name="T21" fmla="*/ 1429 h 1444"/>
                  <a:gd name="T22" fmla="*/ 1797 w 1797"/>
                  <a:gd name="T23" fmla="*/ 1444 h 1444"/>
                  <a:gd name="connsiteX0" fmla="*/ 10000 w 10000"/>
                  <a:gd name="connsiteY0" fmla="*/ 10000 h 10000"/>
                  <a:gd name="connsiteX1" fmla="*/ 0 w 10000"/>
                  <a:gd name="connsiteY1" fmla="*/ 10000 h 10000"/>
                  <a:gd name="connsiteX2" fmla="*/ 0 w 10000"/>
                  <a:gd name="connsiteY2" fmla="*/ 0 h 10000"/>
                  <a:gd name="connsiteX3" fmla="*/ 134 w 10000"/>
                  <a:gd name="connsiteY3" fmla="*/ 0 h 10000"/>
                  <a:gd name="connsiteX4" fmla="*/ 134 w 10000"/>
                  <a:gd name="connsiteY4" fmla="*/ 9834 h 10000"/>
                  <a:gd name="connsiteX5" fmla="*/ 9827 w 10000"/>
                  <a:gd name="connsiteY5" fmla="*/ 9834 h 10000"/>
                  <a:gd name="connsiteX6" fmla="*/ 7340 w 10000"/>
                  <a:gd name="connsiteY6" fmla="*/ 3677 h 10000"/>
                  <a:gd name="connsiteX7" fmla="*/ 4162 w 10000"/>
                  <a:gd name="connsiteY7" fmla="*/ 0 h 10000"/>
                  <a:gd name="connsiteX8" fmla="*/ 7446 w 10000"/>
                  <a:gd name="connsiteY8" fmla="*/ 3573 h 10000"/>
                  <a:gd name="connsiteX9" fmla="*/ 9978 w 10000"/>
                  <a:gd name="connsiteY9" fmla="*/ 9896 h 10000"/>
                  <a:gd name="connsiteX10" fmla="*/ 10000 w 10000"/>
                  <a:gd name="connsiteY10" fmla="*/ 10000 h 10000"/>
                  <a:gd name="connsiteX0" fmla="*/ 10000 w 10000"/>
                  <a:gd name="connsiteY0" fmla="*/ 10000 h 10000"/>
                  <a:gd name="connsiteX1" fmla="*/ 0 w 10000"/>
                  <a:gd name="connsiteY1" fmla="*/ 10000 h 10000"/>
                  <a:gd name="connsiteX2" fmla="*/ 0 w 10000"/>
                  <a:gd name="connsiteY2" fmla="*/ 0 h 10000"/>
                  <a:gd name="connsiteX3" fmla="*/ 134 w 10000"/>
                  <a:gd name="connsiteY3" fmla="*/ 0 h 10000"/>
                  <a:gd name="connsiteX4" fmla="*/ 134 w 10000"/>
                  <a:gd name="connsiteY4" fmla="*/ 9834 h 10000"/>
                  <a:gd name="connsiteX5" fmla="*/ 9827 w 10000"/>
                  <a:gd name="connsiteY5" fmla="*/ 9834 h 10000"/>
                  <a:gd name="connsiteX6" fmla="*/ 7340 w 10000"/>
                  <a:gd name="connsiteY6" fmla="*/ 3677 h 10000"/>
                  <a:gd name="connsiteX7" fmla="*/ 7446 w 10000"/>
                  <a:gd name="connsiteY7" fmla="*/ 3573 h 10000"/>
                  <a:gd name="connsiteX8" fmla="*/ 9978 w 10000"/>
                  <a:gd name="connsiteY8" fmla="*/ 9896 h 10000"/>
                  <a:gd name="connsiteX9" fmla="*/ 10000 w 10000"/>
                  <a:gd name="connsiteY9" fmla="*/ 10000 h 10000"/>
                  <a:gd name="connsiteX0" fmla="*/ 10000 w 10000"/>
                  <a:gd name="connsiteY0" fmla="*/ 10000 h 10000"/>
                  <a:gd name="connsiteX1" fmla="*/ 0 w 10000"/>
                  <a:gd name="connsiteY1" fmla="*/ 10000 h 10000"/>
                  <a:gd name="connsiteX2" fmla="*/ 0 w 10000"/>
                  <a:gd name="connsiteY2" fmla="*/ 0 h 10000"/>
                  <a:gd name="connsiteX3" fmla="*/ 134 w 10000"/>
                  <a:gd name="connsiteY3" fmla="*/ 0 h 10000"/>
                  <a:gd name="connsiteX4" fmla="*/ 134 w 10000"/>
                  <a:gd name="connsiteY4" fmla="*/ 9834 h 10000"/>
                  <a:gd name="connsiteX5" fmla="*/ 9827 w 10000"/>
                  <a:gd name="connsiteY5" fmla="*/ 9834 h 10000"/>
                  <a:gd name="connsiteX6" fmla="*/ 7340 w 10000"/>
                  <a:gd name="connsiteY6" fmla="*/ 3677 h 10000"/>
                  <a:gd name="connsiteX7" fmla="*/ 9978 w 10000"/>
                  <a:gd name="connsiteY7" fmla="*/ 9896 h 10000"/>
                  <a:gd name="connsiteX8" fmla="*/ 10000 w 10000"/>
                  <a:gd name="connsiteY8" fmla="*/ 10000 h 10000"/>
                  <a:gd name="connsiteX0" fmla="*/ 10000 w 10590"/>
                  <a:gd name="connsiteY0" fmla="*/ 10000 h 10000"/>
                  <a:gd name="connsiteX1" fmla="*/ 0 w 10590"/>
                  <a:gd name="connsiteY1" fmla="*/ 10000 h 10000"/>
                  <a:gd name="connsiteX2" fmla="*/ 0 w 10590"/>
                  <a:gd name="connsiteY2" fmla="*/ 0 h 10000"/>
                  <a:gd name="connsiteX3" fmla="*/ 134 w 10590"/>
                  <a:gd name="connsiteY3" fmla="*/ 0 h 10000"/>
                  <a:gd name="connsiteX4" fmla="*/ 134 w 10590"/>
                  <a:gd name="connsiteY4" fmla="*/ 9834 h 10000"/>
                  <a:gd name="connsiteX5" fmla="*/ 9827 w 10590"/>
                  <a:gd name="connsiteY5" fmla="*/ 9834 h 10000"/>
                  <a:gd name="connsiteX6" fmla="*/ 9978 w 10590"/>
                  <a:gd name="connsiteY6" fmla="*/ 9896 h 10000"/>
                  <a:gd name="connsiteX7" fmla="*/ 10000 w 10590"/>
                  <a:gd name="connsiteY7" fmla="*/ 10000 h 10000"/>
                  <a:gd name="connsiteX0" fmla="*/ 10000 w 11147"/>
                  <a:gd name="connsiteY0" fmla="*/ 10000 h 10012"/>
                  <a:gd name="connsiteX1" fmla="*/ 0 w 11147"/>
                  <a:gd name="connsiteY1" fmla="*/ 10000 h 10012"/>
                  <a:gd name="connsiteX2" fmla="*/ 0 w 11147"/>
                  <a:gd name="connsiteY2" fmla="*/ 0 h 10012"/>
                  <a:gd name="connsiteX3" fmla="*/ 134 w 11147"/>
                  <a:gd name="connsiteY3" fmla="*/ 0 h 10012"/>
                  <a:gd name="connsiteX4" fmla="*/ 134 w 11147"/>
                  <a:gd name="connsiteY4" fmla="*/ 9834 h 10012"/>
                  <a:gd name="connsiteX5" fmla="*/ 9827 w 11147"/>
                  <a:gd name="connsiteY5" fmla="*/ 9834 h 10012"/>
                  <a:gd name="connsiteX6" fmla="*/ 10000 w 11147"/>
                  <a:gd name="connsiteY6" fmla="*/ 10000 h 10012"/>
                  <a:gd name="connsiteX0" fmla="*/ 10000 w 10703"/>
                  <a:gd name="connsiteY0" fmla="*/ 10000 h 10012"/>
                  <a:gd name="connsiteX1" fmla="*/ 0 w 10703"/>
                  <a:gd name="connsiteY1" fmla="*/ 10000 h 10012"/>
                  <a:gd name="connsiteX2" fmla="*/ 0 w 10703"/>
                  <a:gd name="connsiteY2" fmla="*/ 0 h 10012"/>
                  <a:gd name="connsiteX3" fmla="*/ 134 w 10703"/>
                  <a:gd name="connsiteY3" fmla="*/ 0 h 10012"/>
                  <a:gd name="connsiteX4" fmla="*/ 134 w 10703"/>
                  <a:gd name="connsiteY4" fmla="*/ 9834 h 10012"/>
                  <a:gd name="connsiteX5" fmla="*/ 9827 w 10703"/>
                  <a:gd name="connsiteY5" fmla="*/ 9834 h 10012"/>
                  <a:gd name="connsiteX6" fmla="*/ 10000 w 10703"/>
                  <a:gd name="connsiteY6" fmla="*/ 10000 h 10012"/>
                  <a:gd name="connsiteX0" fmla="*/ 10000 w 10686"/>
                  <a:gd name="connsiteY0" fmla="*/ 10000 h 10012"/>
                  <a:gd name="connsiteX1" fmla="*/ 0 w 10686"/>
                  <a:gd name="connsiteY1" fmla="*/ 10000 h 10012"/>
                  <a:gd name="connsiteX2" fmla="*/ 0 w 10686"/>
                  <a:gd name="connsiteY2" fmla="*/ 0 h 10012"/>
                  <a:gd name="connsiteX3" fmla="*/ 134 w 10686"/>
                  <a:gd name="connsiteY3" fmla="*/ 0 h 10012"/>
                  <a:gd name="connsiteX4" fmla="*/ 134 w 10686"/>
                  <a:gd name="connsiteY4" fmla="*/ 9834 h 10012"/>
                  <a:gd name="connsiteX5" fmla="*/ 9827 w 10686"/>
                  <a:gd name="connsiteY5" fmla="*/ 9834 h 10012"/>
                  <a:gd name="connsiteX6" fmla="*/ 10000 w 10686"/>
                  <a:gd name="connsiteY6" fmla="*/ 10000 h 10012"/>
                  <a:gd name="connsiteX0" fmla="*/ 10000 w 10000"/>
                  <a:gd name="connsiteY0" fmla="*/ 10000 h 10012"/>
                  <a:gd name="connsiteX1" fmla="*/ 0 w 10000"/>
                  <a:gd name="connsiteY1" fmla="*/ 10000 h 10012"/>
                  <a:gd name="connsiteX2" fmla="*/ 0 w 10000"/>
                  <a:gd name="connsiteY2" fmla="*/ 0 h 10012"/>
                  <a:gd name="connsiteX3" fmla="*/ 134 w 10000"/>
                  <a:gd name="connsiteY3" fmla="*/ 0 h 10012"/>
                  <a:gd name="connsiteX4" fmla="*/ 134 w 10000"/>
                  <a:gd name="connsiteY4" fmla="*/ 9834 h 10012"/>
                  <a:gd name="connsiteX5" fmla="*/ 9827 w 10000"/>
                  <a:gd name="connsiteY5" fmla="*/ 9834 h 10012"/>
                  <a:gd name="connsiteX6" fmla="*/ 10000 w 10000"/>
                  <a:gd name="connsiteY6" fmla="*/ 10000 h 10012"/>
                  <a:gd name="connsiteX0" fmla="*/ 10571 w 10571"/>
                  <a:gd name="connsiteY0" fmla="*/ 10000 h 10747"/>
                  <a:gd name="connsiteX1" fmla="*/ 728 w 10571"/>
                  <a:gd name="connsiteY1" fmla="*/ 10000 h 10747"/>
                  <a:gd name="connsiteX2" fmla="*/ 728 w 10571"/>
                  <a:gd name="connsiteY2" fmla="*/ 0 h 10747"/>
                  <a:gd name="connsiteX3" fmla="*/ 862 w 10571"/>
                  <a:gd name="connsiteY3" fmla="*/ 0 h 10747"/>
                  <a:gd name="connsiteX4" fmla="*/ 862 w 10571"/>
                  <a:gd name="connsiteY4" fmla="*/ 9834 h 10747"/>
                  <a:gd name="connsiteX5" fmla="*/ 10555 w 10571"/>
                  <a:gd name="connsiteY5" fmla="*/ 9834 h 10747"/>
                  <a:gd name="connsiteX6" fmla="*/ 10571 w 10571"/>
                  <a:gd name="connsiteY6" fmla="*/ 10000 h 10747"/>
                  <a:gd name="connsiteX0" fmla="*/ 10571 w 10571"/>
                  <a:gd name="connsiteY0" fmla="*/ 10000 h 10747"/>
                  <a:gd name="connsiteX1" fmla="*/ 728 w 10571"/>
                  <a:gd name="connsiteY1" fmla="*/ 10000 h 10747"/>
                  <a:gd name="connsiteX2" fmla="*/ 728 w 10571"/>
                  <a:gd name="connsiteY2" fmla="*/ 0 h 10747"/>
                  <a:gd name="connsiteX3" fmla="*/ 862 w 10571"/>
                  <a:gd name="connsiteY3" fmla="*/ 0 h 10747"/>
                  <a:gd name="connsiteX4" fmla="*/ 862 w 10571"/>
                  <a:gd name="connsiteY4" fmla="*/ 9834 h 10747"/>
                  <a:gd name="connsiteX5" fmla="*/ 10555 w 10571"/>
                  <a:gd name="connsiteY5" fmla="*/ 9834 h 10747"/>
                  <a:gd name="connsiteX6" fmla="*/ 10571 w 10571"/>
                  <a:gd name="connsiteY6" fmla="*/ 10000 h 10747"/>
                  <a:gd name="connsiteX0" fmla="*/ 10558 w 10558"/>
                  <a:gd name="connsiteY0" fmla="*/ 10000 h 10747"/>
                  <a:gd name="connsiteX1" fmla="*/ 728 w 10558"/>
                  <a:gd name="connsiteY1" fmla="*/ 10000 h 10747"/>
                  <a:gd name="connsiteX2" fmla="*/ 728 w 10558"/>
                  <a:gd name="connsiteY2" fmla="*/ 0 h 10747"/>
                  <a:gd name="connsiteX3" fmla="*/ 862 w 10558"/>
                  <a:gd name="connsiteY3" fmla="*/ 0 h 10747"/>
                  <a:gd name="connsiteX4" fmla="*/ 862 w 10558"/>
                  <a:gd name="connsiteY4" fmla="*/ 9834 h 10747"/>
                  <a:gd name="connsiteX5" fmla="*/ 10555 w 10558"/>
                  <a:gd name="connsiteY5" fmla="*/ 9834 h 10747"/>
                  <a:gd name="connsiteX6" fmla="*/ 10558 w 10558"/>
                  <a:gd name="connsiteY6" fmla="*/ 10000 h 10747"/>
                  <a:gd name="connsiteX0" fmla="*/ 10558 w 10558"/>
                  <a:gd name="connsiteY0" fmla="*/ 10000 h 10747"/>
                  <a:gd name="connsiteX1" fmla="*/ 728 w 10558"/>
                  <a:gd name="connsiteY1" fmla="*/ 10000 h 10747"/>
                  <a:gd name="connsiteX2" fmla="*/ 728 w 10558"/>
                  <a:gd name="connsiteY2" fmla="*/ 0 h 10747"/>
                  <a:gd name="connsiteX3" fmla="*/ 862 w 10558"/>
                  <a:gd name="connsiteY3" fmla="*/ 0 h 10747"/>
                  <a:gd name="connsiteX4" fmla="*/ 862 w 10558"/>
                  <a:gd name="connsiteY4" fmla="*/ 9834 h 10747"/>
                  <a:gd name="connsiteX5" fmla="*/ 10555 w 10558"/>
                  <a:gd name="connsiteY5" fmla="*/ 9834 h 10747"/>
                  <a:gd name="connsiteX6" fmla="*/ 10558 w 10558"/>
                  <a:gd name="connsiteY6" fmla="*/ 10000 h 10747"/>
                  <a:gd name="connsiteX0" fmla="*/ 10558 w 10558"/>
                  <a:gd name="connsiteY0" fmla="*/ 10000 h 10747"/>
                  <a:gd name="connsiteX1" fmla="*/ 728 w 10558"/>
                  <a:gd name="connsiteY1" fmla="*/ 10000 h 10747"/>
                  <a:gd name="connsiteX2" fmla="*/ 728 w 10558"/>
                  <a:gd name="connsiteY2" fmla="*/ 0 h 10747"/>
                  <a:gd name="connsiteX3" fmla="*/ 862 w 10558"/>
                  <a:gd name="connsiteY3" fmla="*/ 0 h 10747"/>
                  <a:gd name="connsiteX4" fmla="*/ 862 w 10558"/>
                  <a:gd name="connsiteY4" fmla="*/ 9834 h 10747"/>
                  <a:gd name="connsiteX5" fmla="*/ 10555 w 10558"/>
                  <a:gd name="connsiteY5" fmla="*/ 9834 h 10747"/>
                  <a:gd name="connsiteX6" fmla="*/ 10558 w 10558"/>
                  <a:gd name="connsiteY6" fmla="*/ 10000 h 10747"/>
                  <a:gd name="connsiteX0" fmla="*/ 10558 w 10558"/>
                  <a:gd name="connsiteY0" fmla="*/ 10000 h 10013"/>
                  <a:gd name="connsiteX1" fmla="*/ 728 w 10558"/>
                  <a:gd name="connsiteY1" fmla="*/ 10000 h 10013"/>
                  <a:gd name="connsiteX2" fmla="*/ 728 w 10558"/>
                  <a:gd name="connsiteY2" fmla="*/ 0 h 10013"/>
                  <a:gd name="connsiteX3" fmla="*/ 862 w 10558"/>
                  <a:gd name="connsiteY3" fmla="*/ 0 h 10013"/>
                  <a:gd name="connsiteX4" fmla="*/ 862 w 10558"/>
                  <a:gd name="connsiteY4" fmla="*/ 9834 h 10013"/>
                  <a:gd name="connsiteX5" fmla="*/ 10555 w 10558"/>
                  <a:gd name="connsiteY5" fmla="*/ 9834 h 10013"/>
                  <a:gd name="connsiteX6" fmla="*/ 10558 w 10558"/>
                  <a:gd name="connsiteY6" fmla="*/ 10000 h 10013"/>
                  <a:gd name="connsiteX0" fmla="*/ 9834 w 9834"/>
                  <a:gd name="connsiteY0" fmla="*/ 10000 h 10013"/>
                  <a:gd name="connsiteX1" fmla="*/ 4 w 9834"/>
                  <a:gd name="connsiteY1" fmla="*/ 10000 h 10013"/>
                  <a:gd name="connsiteX2" fmla="*/ 4 w 9834"/>
                  <a:gd name="connsiteY2" fmla="*/ 0 h 10013"/>
                  <a:gd name="connsiteX3" fmla="*/ 138 w 9834"/>
                  <a:gd name="connsiteY3" fmla="*/ 0 h 10013"/>
                  <a:gd name="connsiteX4" fmla="*/ 138 w 9834"/>
                  <a:gd name="connsiteY4" fmla="*/ 9834 h 10013"/>
                  <a:gd name="connsiteX5" fmla="*/ 9831 w 9834"/>
                  <a:gd name="connsiteY5" fmla="*/ 9834 h 10013"/>
                  <a:gd name="connsiteX6" fmla="*/ 9834 w 9834"/>
                  <a:gd name="connsiteY6" fmla="*/ 10000 h 10013"/>
                  <a:gd name="connsiteX0" fmla="*/ 7727 w 9997"/>
                  <a:gd name="connsiteY0" fmla="*/ 10010 h 10018"/>
                  <a:gd name="connsiteX1" fmla="*/ 4 w 9997"/>
                  <a:gd name="connsiteY1" fmla="*/ 9987 h 10018"/>
                  <a:gd name="connsiteX2" fmla="*/ 4 w 9997"/>
                  <a:gd name="connsiteY2" fmla="*/ 0 h 10018"/>
                  <a:gd name="connsiteX3" fmla="*/ 140 w 9997"/>
                  <a:gd name="connsiteY3" fmla="*/ 0 h 10018"/>
                  <a:gd name="connsiteX4" fmla="*/ 140 w 9997"/>
                  <a:gd name="connsiteY4" fmla="*/ 9821 h 10018"/>
                  <a:gd name="connsiteX5" fmla="*/ 9997 w 9997"/>
                  <a:gd name="connsiteY5" fmla="*/ 9821 h 10018"/>
                  <a:gd name="connsiteX6" fmla="*/ 7727 w 9997"/>
                  <a:gd name="connsiteY6" fmla="*/ 10010 h 10018"/>
                  <a:gd name="connsiteX0" fmla="*/ 8146 w 8146"/>
                  <a:gd name="connsiteY0" fmla="*/ 9992 h 10531"/>
                  <a:gd name="connsiteX1" fmla="*/ 421 w 8146"/>
                  <a:gd name="connsiteY1" fmla="*/ 9969 h 10531"/>
                  <a:gd name="connsiteX2" fmla="*/ 421 w 8146"/>
                  <a:gd name="connsiteY2" fmla="*/ 0 h 10531"/>
                  <a:gd name="connsiteX3" fmla="*/ 557 w 8146"/>
                  <a:gd name="connsiteY3" fmla="*/ 0 h 10531"/>
                  <a:gd name="connsiteX4" fmla="*/ 557 w 8146"/>
                  <a:gd name="connsiteY4" fmla="*/ 9803 h 10531"/>
                  <a:gd name="connsiteX5" fmla="*/ 8086 w 8146"/>
                  <a:gd name="connsiteY5" fmla="*/ 9811 h 10531"/>
                  <a:gd name="connsiteX6" fmla="*/ 8146 w 8146"/>
                  <a:gd name="connsiteY6" fmla="*/ 9992 h 10531"/>
                  <a:gd name="connsiteX0" fmla="*/ 9929 w 9929"/>
                  <a:gd name="connsiteY0" fmla="*/ 9503 h 9999"/>
                  <a:gd name="connsiteX1" fmla="*/ 517 w 9929"/>
                  <a:gd name="connsiteY1" fmla="*/ 9466 h 9999"/>
                  <a:gd name="connsiteX2" fmla="*/ 517 w 9929"/>
                  <a:gd name="connsiteY2" fmla="*/ 0 h 9999"/>
                  <a:gd name="connsiteX3" fmla="*/ 684 w 9929"/>
                  <a:gd name="connsiteY3" fmla="*/ 0 h 9999"/>
                  <a:gd name="connsiteX4" fmla="*/ 684 w 9929"/>
                  <a:gd name="connsiteY4" fmla="*/ 9309 h 9999"/>
                  <a:gd name="connsiteX5" fmla="*/ 9926 w 9929"/>
                  <a:gd name="connsiteY5" fmla="*/ 9316 h 9999"/>
                  <a:gd name="connsiteX6" fmla="*/ 9929 w 9929"/>
                  <a:gd name="connsiteY6" fmla="*/ 9503 h 9999"/>
                  <a:gd name="connsiteX0" fmla="*/ 10000 w 10000"/>
                  <a:gd name="connsiteY0" fmla="*/ 9504 h 10000"/>
                  <a:gd name="connsiteX1" fmla="*/ 521 w 10000"/>
                  <a:gd name="connsiteY1" fmla="*/ 9467 h 10000"/>
                  <a:gd name="connsiteX2" fmla="*/ 521 w 10000"/>
                  <a:gd name="connsiteY2" fmla="*/ 0 h 10000"/>
                  <a:gd name="connsiteX3" fmla="*/ 689 w 10000"/>
                  <a:gd name="connsiteY3" fmla="*/ 0 h 10000"/>
                  <a:gd name="connsiteX4" fmla="*/ 689 w 10000"/>
                  <a:gd name="connsiteY4" fmla="*/ 9310 h 10000"/>
                  <a:gd name="connsiteX5" fmla="*/ 9997 w 10000"/>
                  <a:gd name="connsiteY5" fmla="*/ 9317 h 10000"/>
                  <a:gd name="connsiteX6" fmla="*/ 10000 w 10000"/>
                  <a:gd name="connsiteY6" fmla="*/ 9504 h 10000"/>
                  <a:gd name="connsiteX0" fmla="*/ 10000 w 10000"/>
                  <a:gd name="connsiteY0" fmla="*/ 9504 h 10002"/>
                  <a:gd name="connsiteX1" fmla="*/ 521 w 10000"/>
                  <a:gd name="connsiteY1" fmla="*/ 9467 h 10002"/>
                  <a:gd name="connsiteX2" fmla="*/ 521 w 10000"/>
                  <a:gd name="connsiteY2" fmla="*/ 0 h 10002"/>
                  <a:gd name="connsiteX3" fmla="*/ 689 w 10000"/>
                  <a:gd name="connsiteY3" fmla="*/ 0 h 10002"/>
                  <a:gd name="connsiteX4" fmla="*/ 689 w 10000"/>
                  <a:gd name="connsiteY4" fmla="*/ 9310 h 10002"/>
                  <a:gd name="connsiteX5" fmla="*/ 9997 w 10000"/>
                  <a:gd name="connsiteY5" fmla="*/ 9317 h 10002"/>
                  <a:gd name="connsiteX6" fmla="*/ 10000 w 10000"/>
                  <a:gd name="connsiteY6" fmla="*/ 9504 h 10002"/>
                  <a:gd name="connsiteX0" fmla="*/ 9483 w 9483"/>
                  <a:gd name="connsiteY0" fmla="*/ 9504 h 10002"/>
                  <a:gd name="connsiteX1" fmla="*/ 4 w 9483"/>
                  <a:gd name="connsiteY1" fmla="*/ 9467 h 10002"/>
                  <a:gd name="connsiteX2" fmla="*/ 4 w 9483"/>
                  <a:gd name="connsiteY2" fmla="*/ 0 h 10002"/>
                  <a:gd name="connsiteX3" fmla="*/ 172 w 9483"/>
                  <a:gd name="connsiteY3" fmla="*/ 0 h 10002"/>
                  <a:gd name="connsiteX4" fmla="*/ 172 w 9483"/>
                  <a:gd name="connsiteY4" fmla="*/ 9310 h 10002"/>
                  <a:gd name="connsiteX5" fmla="*/ 9480 w 9483"/>
                  <a:gd name="connsiteY5" fmla="*/ 9317 h 10002"/>
                  <a:gd name="connsiteX6" fmla="*/ 9483 w 9483"/>
                  <a:gd name="connsiteY6" fmla="*/ 9504 h 10002"/>
                  <a:gd name="connsiteX0" fmla="*/ 10000 w 10000"/>
                  <a:gd name="connsiteY0" fmla="*/ 9502 h 9502"/>
                  <a:gd name="connsiteX1" fmla="*/ 4 w 10000"/>
                  <a:gd name="connsiteY1" fmla="*/ 9465 h 9502"/>
                  <a:gd name="connsiteX2" fmla="*/ 4 w 10000"/>
                  <a:gd name="connsiteY2" fmla="*/ 0 h 9502"/>
                  <a:gd name="connsiteX3" fmla="*/ 181 w 10000"/>
                  <a:gd name="connsiteY3" fmla="*/ 0 h 9502"/>
                  <a:gd name="connsiteX4" fmla="*/ 181 w 10000"/>
                  <a:gd name="connsiteY4" fmla="*/ 9308 h 9502"/>
                  <a:gd name="connsiteX5" fmla="*/ 9997 w 10000"/>
                  <a:gd name="connsiteY5" fmla="*/ 9315 h 9502"/>
                  <a:gd name="connsiteX6" fmla="*/ 10000 w 10000"/>
                  <a:gd name="connsiteY6" fmla="*/ 9502 h 9502"/>
                  <a:gd name="connsiteX0" fmla="*/ 10000 w 10000"/>
                  <a:gd name="connsiteY0" fmla="*/ 9992 h 9992"/>
                  <a:gd name="connsiteX1" fmla="*/ 4 w 10000"/>
                  <a:gd name="connsiteY1" fmla="*/ 9961 h 9992"/>
                  <a:gd name="connsiteX2" fmla="*/ 4 w 10000"/>
                  <a:gd name="connsiteY2" fmla="*/ 0 h 9992"/>
                  <a:gd name="connsiteX3" fmla="*/ 181 w 10000"/>
                  <a:gd name="connsiteY3" fmla="*/ 0 h 9992"/>
                  <a:gd name="connsiteX4" fmla="*/ 181 w 10000"/>
                  <a:gd name="connsiteY4" fmla="*/ 9796 h 9992"/>
                  <a:gd name="connsiteX5" fmla="*/ 9997 w 10000"/>
                  <a:gd name="connsiteY5" fmla="*/ 9803 h 9992"/>
                  <a:gd name="connsiteX6" fmla="*/ 10000 w 10000"/>
                  <a:gd name="connsiteY6" fmla="*/ 9992 h 9992"/>
                  <a:gd name="connsiteX0" fmla="*/ 9992 w 9997"/>
                  <a:gd name="connsiteY0" fmla="*/ 9969 h 9969"/>
                  <a:gd name="connsiteX1" fmla="*/ 4 w 9997"/>
                  <a:gd name="connsiteY1" fmla="*/ 9969 h 9969"/>
                  <a:gd name="connsiteX2" fmla="*/ 4 w 9997"/>
                  <a:gd name="connsiteY2" fmla="*/ 0 h 9969"/>
                  <a:gd name="connsiteX3" fmla="*/ 181 w 9997"/>
                  <a:gd name="connsiteY3" fmla="*/ 0 h 9969"/>
                  <a:gd name="connsiteX4" fmla="*/ 181 w 9997"/>
                  <a:gd name="connsiteY4" fmla="*/ 9804 h 9969"/>
                  <a:gd name="connsiteX5" fmla="*/ 9997 w 9997"/>
                  <a:gd name="connsiteY5" fmla="*/ 9811 h 9969"/>
                  <a:gd name="connsiteX6" fmla="*/ 9992 w 9997"/>
                  <a:gd name="connsiteY6" fmla="*/ 9969 h 9969"/>
                  <a:gd name="connsiteX0" fmla="*/ 10007 w 10012"/>
                  <a:gd name="connsiteY0" fmla="*/ 10720 h 10720"/>
                  <a:gd name="connsiteX1" fmla="*/ 16 w 10012"/>
                  <a:gd name="connsiteY1" fmla="*/ 10720 h 10720"/>
                  <a:gd name="connsiteX2" fmla="*/ 16 w 10012"/>
                  <a:gd name="connsiteY2" fmla="*/ 720 h 10720"/>
                  <a:gd name="connsiteX3" fmla="*/ 201 w 10012"/>
                  <a:gd name="connsiteY3" fmla="*/ 798 h 10720"/>
                  <a:gd name="connsiteX4" fmla="*/ 193 w 10012"/>
                  <a:gd name="connsiteY4" fmla="*/ 10554 h 10720"/>
                  <a:gd name="connsiteX5" fmla="*/ 10012 w 10012"/>
                  <a:gd name="connsiteY5" fmla="*/ 10562 h 10720"/>
                  <a:gd name="connsiteX6" fmla="*/ 10007 w 10012"/>
                  <a:gd name="connsiteY6" fmla="*/ 10720 h 10720"/>
                  <a:gd name="connsiteX0" fmla="*/ 10007 w 10012"/>
                  <a:gd name="connsiteY0" fmla="*/ 11155 h 11155"/>
                  <a:gd name="connsiteX1" fmla="*/ 16 w 10012"/>
                  <a:gd name="connsiteY1" fmla="*/ 11155 h 11155"/>
                  <a:gd name="connsiteX2" fmla="*/ 16 w 10012"/>
                  <a:gd name="connsiteY2" fmla="*/ 1226 h 11155"/>
                  <a:gd name="connsiteX3" fmla="*/ 201 w 10012"/>
                  <a:gd name="connsiteY3" fmla="*/ 1233 h 11155"/>
                  <a:gd name="connsiteX4" fmla="*/ 193 w 10012"/>
                  <a:gd name="connsiteY4" fmla="*/ 10989 h 11155"/>
                  <a:gd name="connsiteX5" fmla="*/ 10012 w 10012"/>
                  <a:gd name="connsiteY5" fmla="*/ 10997 h 11155"/>
                  <a:gd name="connsiteX6" fmla="*/ 10007 w 10012"/>
                  <a:gd name="connsiteY6" fmla="*/ 11155 h 11155"/>
                  <a:gd name="connsiteX0" fmla="*/ 9995 w 10000"/>
                  <a:gd name="connsiteY0" fmla="*/ 11155 h 11155"/>
                  <a:gd name="connsiteX1" fmla="*/ 4 w 10000"/>
                  <a:gd name="connsiteY1" fmla="*/ 11155 h 11155"/>
                  <a:gd name="connsiteX2" fmla="*/ 4 w 10000"/>
                  <a:gd name="connsiteY2" fmla="*/ 1226 h 11155"/>
                  <a:gd name="connsiteX3" fmla="*/ 189 w 10000"/>
                  <a:gd name="connsiteY3" fmla="*/ 1233 h 11155"/>
                  <a:gd name="connsiteX4" fmla="*/ 181 w 10000"/>
                  <a:gd name="connsiteY4" fmla="*/ 10989 h 11155"/>
                  <a:gd name="connsiteX5" fmla="*/ 10000 w 10000"/>
                  <a:gd name="connsiteY5" fmla="*/ 10997 h 11155"/>
                  <a:gd name="connsiteX6" fmla="*/ 9995 w 10000"/>
                  <a:gd name="connsiteY6" fmla="*/ 11155 h 11155"/>
                  <a:gd name="connsiteX0" fmla="*/ 9995 w 10000"/>
                  <a:gd name="connsiteY0" fmla="*/ 10647 h 10647"/>
                  <a:gd name="connsiteX1" fmla="*/ 4 w 10000"/>
                  <a:gd name="connsiteY1" fmla="*/ 10647 h 10647"/>
                  <a:gd name="connsiteX2" fmla="*/ 4 w 10000"/>
                  <a:gd name="connsiteY2" fmla="*/ 718 h 10647"/>
                  <a:gd name="connsiteX3" fmla="*/ 189 w 10000"/>
                  <a:gd name="connsiteY3" fmla="*/ 725 h 10647"/>
                  <a:gd name="connsiteX4" fmla="*/ 181 w 10000"/>
                  <a:gd name="connsiteY4" fmla="*/ 10481 h 10647"/>
                  <a:gd name="connsiteX5" fmla="*/ 10000 w 10000"/>
                  <a:gd name="connsiteY5" fmla="*/ 10489 h 10647"/>
                  <a:gd name="connsiteX6" fmla="*/ 9995 w 10000"/>
                  <a:gd name="connsiteY6" fmla="*/ 10647 h 10647"/>
                  <a:gd name="connsiteX0" fmla="*/ 9995 w 10000"/>
                  <a:gd name="connsiteY0" fmla="*/ 10647 h 10647"/>
                  <a:gd name="connsiteX1" fmla="*/ 4 w 10000"/>
                  <a:gd name="connsiteY1" fmla="*/ 10647 h 10647"/>
                  <a:gd name="connsiteX2" fmla="*/ 4 w 10000"/>
                  <a:gd name="connsiteY2" fmla="*/ 718 h 10647"/>
                  <a:gd name="connsiteX3" fmla="*/ 189 w 10000"/>
                  <a:gd name="connsiteY3" fmla="*/ 725 h 10647"/>
                  <a:gd name="connsiteX4" fmla="*/ 181 w 10000"/>
                  <a:gd name="connsiteY4" fmla="*/ 10481 h 10647"/>
                  <a:gd name="connsiteX5" fmla="*/ 10000 w 10000"/>
                  <a:gd name="connsiteY5" fmla="*/ 10489 h 10647"/>
                  <a:gd name="connsiteX6" fmla="*/ 9995 w 10000"/>
                  <a:gd name="connsiteY6" fmla="*/ 10647 h 10647"/>
                  <a:gd name="connsiteX0" fmla="*/ 9995 w 10000"/>
                  <a:gd name="connsiteY0" fmla="*/ 9937 h 9937"/>
                  <a:gd name="connsiteX1" fmla="*/ 4 w 10000"/>
                  <a:gd name="connsiteY1" fmla="*/ 9937 h 9937"/>
                  <a:gd name="connsiteX2" fmla="*/ 4 w 10000"/>
                  <a:gd name="connsiteY2" fmla="*/ 8 h 9937"/>
                  <a:gd name="connsiteX3" fmla="*/ 189 w 10000"/>
                  <a:gd name="connsiteY3" fmla="*/ 15 h 9937"/>
                  <a:gd name="connsiteX4" fmla="*/ 181 w 10000"/>
                  <a:gd name="connsiteY4" fmla="*/ 9771 h 9937"/>
                  <a:gd name="connsiteX5" fmla="*/ 10000 w 10000"/>
                  <a:gd name="connsiteY5" fmla="*/ 9779 h 9937"/>
                  <a:gd name="connsiteX6" fmla="*/ 9995 w 10000"/>
                  <a:gd name="connsiteY6" fmla="*/ 9937 h 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00" h="9937">
                    <a:moveTo>
                      <a:pt x="9995" y="9937"/>
                    </a:moveTo>
                    <a:lnTo>
                      <a:pt x="4" y="9937"/>
                    </a:lnTo>
                    <a:cubicBezTo>
                      <a:pt x="-5" y="8207"/>
                      <a:pt x="4" y="4972"/>
                      <a:pt x="4" y="8"/>
                    </a:cubicBezTo>
                    <a:cubicBezTo>
                      <a:pt x="52" y="8"/>
                      <a:pt x="93" y="-13"/>
                      <a:pt x="189" y="15"/>
                    </a:cubicBezTo>
                    <a:cubicBezTo>
                      <a:pt x="218" y="1642"/>
                      <a:pt x="184" y="6519"/>
                      <a:pt x="181" y="9771"/>
                    </a:cubicBezTo>
                    <a:lnTo>
                      <a:pt x="10000" y="9779"/>
                    </a:lnTo>
                    <a:cubicBezTo>
                      <a:pt x="10005" y="9855"/>
                      <a:pt x="9989" y="9862"/>
                      <a:pt x="9995" y="9937"/>
                    </a:cubicBezTo>
                    <a:close/>
                  </a:path>
                </a:pathLst>
              </a:cu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09B817D7-8712-42FE-B1A7-75B8AD0B2C5F}"/>
              </a:ext>
            </a:extLst>
          </p:cNvPr>
          <p:cNvGrpSpPr/>
          <p:nvPr userDrawn="1"/>
        </p:nvGrpSpPr>
        <p:grpSpPr>
          <a:xfrm>
            <a:off x="1158621" y="1"/>
            <a:ext cx="2282643" cy="2434611"/>
            <a:chOff x="1158620" y="0"/>
            <a:chExt cx="2282643" cy="2434611"/>
          </a:xfrm>
        </p:grpSpPr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9FFD035B-4DB2-4462-BBBD-2671132C006F}"/>
                </a:ext>
              </a:extLst>
            </p:cNvPr>
            <p:cNvSpPr/>
            <p:nvPr userDrawn="1"/>
          </p:nvSpPr>
          <p:spPr>
            <a:xfrm>
              <a:off x="2383699" y="0"/>
              <a:ext cx="1057564" cy="840881"/>
            </a:xfrm>
            <a:custGeom>
              <a:avLst/>
              <a:gdLst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1905 h 855345"/>
                <a:gd name="connsiteX1" fmla="*/ 1064895 w 1064895"/>
                <a:gd name="connsiteY1" fmla="*/ 855345 h 855345"/>
                <a:gd name="connsiteX2" fmla="*/ 1062990 w 1064895"/>
                <a:gd name="connsiteY2" fmla="*/ 792480 h 855345"/>
                <a:gd name="connsiteX3" fmla="*/ 72390 w 1064895"/>
                <a:gd name="connsiteY3" fmla="*/ 0 h 855345"/>
                <a:gd name="connsiteX4" fmla="*/ 0 w 1064895"/>
                <a:gd name="connsiteY4" fmla="*/ 1905 h 855345"/>
                <a:gd name="connsiteX0" fmla="*/ 0 w 1064895"/>
                <a:gd name="connsiteY0" fmla="*/ 0 h 853440"/>
                <a:gd name="connsiteX1" fmla="*/ 1064895 w 1064895"/>
                <a:gd name="connsiteY1" fmla="*/ 853440 h 853440"/>
                <a:gd name="connsiteX2" fmla="*/ 1062990 w 1064895"/>
                <a:gd name="connsiteY2" fmla="*/ 790575 h 853440"/>
                <a:gd name="connsiteX3" fmla="*/ 72390 w 1064895"/>
                <a:gd name="connsiteY3" fmla="*/ 5715 h 853440"/>
                <a:gd name="connsiteX4" fmla="*/ 0 w 1064895"/>
                <a:gd name="connsiteY4" fmla="*/ 0 h 85344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4895"/>
                <a:gd name="connsiteY0" fmla="*/ 3810 h 857250"/>
                <a:gd name="connsiteX1" fmla="*/ 1064895 w 1064895"/>
                <a:gd name="connsiteY1" fmla="*/ 857250 h 857250"/>
                <a:gd name="connsiteX2" fmla="*/ 1062990 w 1064895"/>
                <a:gd name="connsiteY2" fmla="*/ 794385 h 857250"/>
                <a:gd name="connsiteX3" fmla="*/ 68580 w 1064895"/>
                <a:gd name="connsiteY3" fmla="*/ 0 h 857250"/>
                <a:gd name="connsiteX4" fmla="*/ 0 w 1064895"/>
                <a:gd name="connsiteY4" fmla="*/ 3810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94385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88670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88670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1068705 w 1068705"/>
                <a:gd name="connsiteY1" fmla="*/ 857250 h 857250"/>
                <a:gd name="connsiteX2" fmla="*/ 1066800 w 1068705"/>
                <a:gd name="connsiteY2" fmla="*/ 788670 h 857250"/>
                <a:gd name="connsiteX3" fmla="*/ 72390 w 1068705"/>
                <a:gd name="connsiteY3" fmla="*/ 0 h 857250"/>
                <a:gd name="connsiteX4" fmla="*/ 0 w 1068705"/>
                <a:gd name="connsiteY4" fmla="*/ 1905 h 857250"/>
                <a:gd name="connsiteX0" fmla="*/ 0 w 1068705"/>
                <a:gd name="connsiteY0" fmla="*/ 1905 h 857250"/>
                <a:gd name="connsiteX1" fmla="*/ 554355 w 1068705"/>
                <a:gd name="connsiteY1" fmla="*/ 36956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661035 w 1068705"/>
                <a:gd name="connsiteY1" fmla="*/ 37337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81025 w 1068705"/>
                <a:gd name="connsiteY1" fmla="*/ 38671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79120 w 1068705"/>
                <a:gd name="connsiteY1" fmla="*/ 388619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72390 w 1068705"/>
                <a:gd name="connsiteY4" fmla="*/ 0 h 857250"/>
                <a:gd name="connsiteX5" fmla="*/ 0 w 1068705"/>
                <a:gd name="connsiteY5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580695 w 1068705"/>
                <a:gd name="connsiteY4" fmla="*/ 348614 h 857250"/>
                <a:gd name="connsiteX5" fmla="*/ 72390 w 1068705"/>
                <a:gd name="connsiteY5" fmla="*/ 0 h 857250"/>
                <a:gd name="connsiteX6" fmla="*/ 0 w 1068705"/>
                <a:gd name="connsiteY6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592156 w 1068705"/>
                <a:gd name="connsiteY4" fmla="*/ 348614 h 857250"/>
                <a:gd name="connsiteX5" fmla="*/ 72390 w 1068705"/>
                <a:gd name="connsiteY5" fmla="*/ 0 h 857250"/>
                <a:gd name="connsiteX6" fmla="*/ 0 w 1068705"/>
                <a:gd name="connsiteY6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592156 w 1068705"/>
                <a:gd name="connsiteY4" fmla="*/ 348614 h 857250"/>
                <a:gd name="connsiteX5" fmla="*/ 72390 w 1068705"/>
                <a:gd name="connsiteY5" fmla="*/ 0 h 857250"/>
                <a:gd name="connsiteX6" fmla="*/ 0 w 1068705"/>
                <a:gd name="connsiteY6" fmla="*/ 1905 h 857250"/>
                <a:gd name="connsiteX0" fmla="*/ 0 w 1068705"/>
                <a:gd name="connsiteY0" fmla="*/ 1905 h 857250"/>
                <a:gd name="connsiteX1" fmla="*/ 567659 w 1068705"/>
                <a:gd name="connsiteY1" fmla="*/ 382904 h 857250"/>
                <a:gd name="connsiteX2" fmla="*/ 1068705 w 1068705"/>
                <a:gd name="connsiteY2" fmla="*/ 857250 h 857250"/>
                <a:gd name="connsiteX3" fmla="*/ 1066800 w 1068705"/>
                <a:gd name="connsiteY3" fmla="*/ 788670 h 857250"/>
                <a:gd name="connsiteX4" fmla="*/ 592156 w 1068705"/>
                <a:gd name="connsiteY4" fmla="*/ 348614 h 857250"/>
                <a:gd name="connsiteX5" fmla="*/ 72390 w 1068705"/>
                <a:gd name="connsiteY5" fmla="*/ 0 h 857250"/>
                <a:gd name="connsiteX6" fmla="*/ 0 w 1068705"/>
                <a:gd name="connsiteY6" fmla="*/ 1905 h 857250"/>
                <a:gd name="connsiteX0" fmla="*/ 0 w 1070657"/>
                <a:gd name="connsiteY0" fmla="*/ 1905 h 857250"/>
                <a:gd name="connsiteX1" fmla="*/ 567659 w 1070657"/>
                <a:gd name="connsiteY1" fmla="*/ 382904 h 857250"/>
                <a:gd name="connsiteX2" fmla="*/ 1068705 w 1070657"/>
                <a:gd name="connsiteY2" fmla="*/ 857250 h 857250"/>
                <a:gd name="connsiteX3" fmla="*/ 1070657 w 1070657"/>
                <a:gd name="connsiteY3" fmla="*/ 781108 h 857250"/>
                <a:gd name="connsiteX4" fmla="*/ 592156 w 1070657"/>
                <a:gd name="connsiteY4" fmla="*/ 348614 h 857250"/>
                <a:gd name="connsiteX5" fmla="*/ 72390 w 1070657"/>
                <a:gd name="connsiteY5" fmla="*/ 0 h 857250"/>
                <a:gd name="connsiteX6" fmla="*/ 0 w 1070657"/>
                <a:gd name="connsiteY6" fmla="*/ 1905 h 857250"/>
                <a:gd name="connsiteX0" fmla="*/ 0 w 1070657"/>
                <a:gd name="connsiteY0" fmla="*/ 1905 h 857250"/>
                <a:gd name="connsiteX1" fmla="*/ 567659 w 1070657"/>
                <a:gd name="connsiteY1" fmla="*/ 382904 h 857250"/>
                <a:gd name="connsiteX2" fmla="*/ 1068705 w 1070657"/>
                <a:gd name="connsiteY2" fmla="*/ 857250 h 857250"/>
                <a:gd name="connsiteX3" fmla="*/ 1070657 w 1070657"/>
                <a:gd name="connsiteY3" fmla="*/ 781108 h 857250"/>
                <a:gd name="connsiteX4" fmla="*/ 592156 w 1070657"/>
                <a:gd name="connsiteY4" fmla="*/ 348614 h 857250"/>
                <a:gd name="connsiteX5" fmla="*/ 72390 w 1070657"/>
                <a:gd name="connsiteY5" fmla="*/ 0 h 857250"/>
                <a:gd name="connsiteX6" fmla="*/ 0 w 1070657"/>
                <a:gd name="connsiteY6" fmla="*/ 1905 h 857250"/>
                <a:gd name="connsiteX0" fmla="*/ 0 w 1070657"/>
                <a:gd name="connsiteY0" fmla="*/ 1905 h 834562"/>
                <a:gd name="connsiteX1" fmla="*/ 567659 w 1070657"/>
                <a:gd name="connsiteY1" fmla="*/ 382904 h 834562"/>
                <a:gd name="connsiteX2" fmla="*/ 1068705 w 1070657"/>
                <a:gd name="connsiteY2" fmla="*/ 834562 h 834562"/>
                <a:gd name="connsiteX3" fmla="*/ 1070657 w 1070657"/>
                <a:gd name="connsiteY3" fmla="*/ 781108 h 834562"/>
                <a:gd name="connsiteX4" fmla="*/ 592156 w 1070657"/>
                <a:gd name="connsiteY4" fmla="*/ 348614 h 834562"/>
                <a:gd name="connsiteX5" fmla="*/ 72390 w 1070657"/>
                <a:gd name="connsiteY5" fmla="*/ 0 h 834562"/>
                <a:gd name="connsiteX6" fmla="*/ 0 w 1070657"/>
                <a:gd name="connsiteY6" fmla="*/ 1905 h 834562"/>
                <a:gd name="connsiteX0" fmla="*/ 0 w 1070657"/>
                <a:gd name="connsiteY0" fmla="*/ 1905 h 834562"/>
                <a:gd name="connsiteX1" fmla="*/ 567659 w 1070657"/>
                <a:gd name="connsiteY1" fmla="*/ 382904 h 834562"/>
                <a:gd name="connsiteX2" fmla="*/ 1068705 w 1070657"/>
                <a:gd name="connsiteY2" fmla="*/ 834562 h 834562"/>
                <a:gd name="connsiteX3" fmla="*/ 1070657 w 1070657"/>
                <a:gd name="connsiteY3" fmla="*/ 781108 h 834562"/>
                <a:gd name="connsiteX4" fmla="*/ 592156 w 1070657"/>
                <a:gd name="connsiteY4" fmla="*/ 348614 h 834562"/>
                <a:gd name="connsiteX5" fmla="*/ 72390 w 1070657"/>
                <a:gd name="connsiteY5" fmla="*/ 0 h 834562"/>
                <a:gd name="connsiteX6" fmla="*/ 0 w 1070657"/>
                <a:gd name="connsiteY6" fmla="*/ 1905 h 834562"/>
                <a:gd name="connsiteX0" fmla="*/ 0 w 1070657"/>
                <a:gd name="connsiteY0" fmla="*/ 1905 h 834562"/>
                <a:gd name="connsiteX1" fmla="*/ 569587 w 1070657"/>
                <a:gd name="connsiteY1" fmla="*/ 379122 h 834562"/>
                <a:gd name="connsiteX2" fmla="*/ 1068705 w 1070657"/>
                <a:gd name="connsiteY2" fmla="*/ 834562 h 834562"/>
                <a:gd name="connsiteX3" fmla="*/ 1070657 w 1070657"/>
                <a:gd name="connsiteY3" fmla="*/ 781108 h 834562"/>
                <a:gd name="connsiteX4" fmla="*/ 592156 w 1070657"/>
                <a:gd name="connsiteY4" fmla="*/ 348614 h 834562"/>
                <a:gd name="connsiteX5" fmla="*/ 72390 w 1070657"/>
                <a:gd name="connsiteY5" fmla="*/ 0 h 834562"/>
                <a:gd name="connsiteX6" fmla="*/ 0 w 1070657"/>
                <a:gd name="connsiteY6" fmla="*/ 1905 h 83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0657" h="834562">
                  <a:moveTo>
                    <a:pt x="0" y="1905"/>
                  </a:moveTo>
                  <a:cubicBezTo>
                    <a:pt x="110807" y="61595"/>
                    <a:pt x="391470" y="236565"/>
                    <a:pt x="569587" y="379122"/>
                  </a:cubicBezTo>
                  <a:cubicBezTo>
                    <a:pt x="747704" y="521679"/>
                    <a:pt x="954558" y="715110"/>
                    <a:pt x="1068705" y="834562"/>
                  </a:cubicBezTo>
                  <a:cubicBezTo>
                    <a:pt x="1069356" y="809181"/>
                    <a:pt x="1070006" y="806489"/>
                    <a:pt x="1070657" y="781108"/>
                  </a:cubicBezTo>
                  <a:cubicBezTo>
                    <a:pt x="991196" y="690577"/>
                    <a:pt x="757891" y="480059"/>
                    <a:pt x="592156" y="348614"/>
                  </a:cubicBezTo>
                  <a:cubicBezTo>
                    <a:pt x="426421" y="217169"/>
                    <a:pt x="174902" y="52070"/>
                    <a:pt x="72390" y="0"/>
                  </a:cubicBezTo>
                  <a:lnTo>
                    <a:pt x="0" y="190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188" name="Freeform 5">
              <a:extLst>
                <a:ext uri="{FF2B5EF4-FFF2-40B4-BE49-F238E27FC236}">
                  <a16:creationId xmlns:a16="http://schemas.microsoft.com/office/drawing/2014/main" id="{F5623C82-BA0F-497A-8D91-B50FE72F25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8620" y="4273"/>
              <a:ext cx="2280715" cy="2430338"/>
            </a:xfrm>
            <a:custGeom>
              <a:avLst/>
              <a:gdLst>
                <a:gd name="T0" fmla="*/ 1797 w 1797"/>
                <a:gd name="T1" fmla="*/ 1444 h 1444"/>
                <a:gd name="T2" fmla="*/ 0 w 1797"/>
                <a:gd name="T3" fmla="*/ 1444 h 1444"/>
                <a:gd name="T4" fmla="*/ 0 w 1797"/>
                <a:gd name="T5" fmla="*/ 0 h 1444"/>
                <a:gd name="T6" fmla="*/ 24 w 1797"/>
                <a:gd name="T7" fmla="*/ 0 h 1444"/>
                <a:gd name="T8" fmla="*/ 24 w 1797"/>
                <a:gd name="T9" fmla="*/ 1420 h 1444"/>
                <a:gd name="T10" fmla="*/ 1766 w 1797"/>
                <a:gd name="T11" fmla="*/ 1420 h 1444"/>
                <a:gd name="T12" fmla="*/ 1319 w 1797"/>
                <a:gd name="T13" fmla="*/ 531 h 1444"/>
                <a:gd name="T14" fmla="*/ 748 w 1797"/>
                <a:gd name="T15" fmla="*/ 0 h 1444"/>
                <a:gd name="T16" fmla="*/ 788 w 1797"/>
                <a:gd name="T17" fmla="*/ 0 h 1444"/>
                <a:gd name="T18" fmla="*/ 1338 w 1797"/>
                <a:gd name="T19" fmla="*/ 516 h 1444"/>
                <a:gd name="T20" fmla="*/ 1793 w 1797"/>
                <a:gd name="T21" fmla="*/ 1429 h 1444"/>
                <a:gd name="T22" fmla="*/ 1797 w 1797"/>
                <a:gd name="T23" fmla="*/ 1444 h 1444"/>
                <a:gd name="connsiteX0" fmla="*/ 10000 w 10000"/>
                <a:gd name="connsiteY0" fmla="*/ 10000 h 10000"/>
                <a:gd name="connsiteX1" fmla="*/ 0 w 10000"/>
                <a:gd name="connsiteY1" fmla="*/ 10000 h 10000"/>
                <a:gd name="connsiteX2" fmla="*/ 0 w 10000"/>
                <a:gd name="connsiteY2" fmla="*/ 0 h 10000"/>
                <a:gd name="connsiteX3" fmla="*/ 134 w 10000"/>
                <a:gd name="connsiteY3" fmla="*/ 0 h 10000"/>
                <a:gd name="connsiteX4" fmla="*/ 134 w 10000"/>
                <a:gd name="connsiteY4" fmla="*/ 9834 h 10000"/>
                <a:gd name="connsiteX5" fmla="*/ 9827 w 10000"/>
                <a:gd name="connsiteY5" fmla="*/ 9834 h 10000"/>
                <a:gd name="connsiteX6" fmla="*/ 7340 w 10000"/>
                <a:gd name="connsiteY6" fmla="*/ 3677 h 10000"/>
                <a:gd name="connsiteX7" fmla="*/ 4162 w 10000"/>
                <a:gd name="connsiteY7" fmla="*/ 0 h 10000"/>
                <a:gd name="connsiteX8" fmla="*/ 7446 w 10000"/>
                <a:gd name="connsiteY8" fmla="*/ 3573 h 10000"/>
                <a:gd name="connsiteX9" fmla="*/ 9978 w 10000"/>
                <a:gd name="connsiteY9" fmla="*/ 9896 h 10000"/>
                <a:gd name="connsiteX10" fmla="*/ 10000 w 10000"/>
                <a:gd name="connsiteY10" fmla="*/ 10000 h 10000"/>
                <a:gd name="connsiteX0" fmla="*/ 10000 w 10000"/>
                <a:gd name="connsiteY0" fmla="*/ 10000 h 10000"/>
                <a:gd name="connsiteX1" fmla="*/ 0 w 10000"/>
                <a:gd name="connsiteY1" fmla="*/ 10000 h 10000"/>
                <a:gd name="connsiteX2" fmla="*/ 0 w 10000"/>
                <a:gd name="connsiteY2" fmla="*/ 0 h 10000"/>
                <a:gd name="connsiteX3" fmla="*/ 134 w 10000"/>
                <a:gd name="connsiteY3" fmla="*/ 0 h 10000"/>
                <a:gd name="connsiteX4" fmla="*/ 134 w 10000"/>
                <a:gd name="connsiteY4" fmla="*/ 9834 h 10000"/>
                <a:gd name="connsiteX5" fmla="*/ 9827 w 10000"/>
                <a:gd name="connsiteY5" fmla="*/ 9834 h 10000"/>
                <a:gd name="connsiteX6" fmla="*/ 7340 w 10000"/>
                <a:gd name="connsiteY6" fmla="*/ 3677 h 10000"/>
                <a:gd name="connsiteX7" fmla="*/ 7446 w 10000"/>
                <a:gd name="connsiteY7" fmla="*/ 3573 h 10000"/>
                <a:gd name="connsiteX8" fmla="*/ 9978 w 10000"/>
                <a:gd name="connsiteY8" fmla="*/ 9896 h 10000"/>
                <a:gd name="connsiteX9" fmla="*/ 10000 w 10000"/>
                <a:gd name="connsiteY9" fmla="*/ 10000 h 10000"/>
                <a:gd name="connsiteX0" fmla="*/ 10000 w 10000"/>
                <a:gd name="connsiteY0" fmla="*/ 10000 h 10000"/>
                <a:gd name="connsiteX1" fmla="*/ 0 w 10000"/>
                <a:gd name="connsiteY1" fmla="*/ 10000 h 10000"/>
                <a:gd name="connsiteX2" fmla="*/ 0 w 10000"/>
                <a:gd name="connsiteY2" fmla="*/ 0 h 10000"/>
                <a:gd name="connsiteX3" fmla="*/ 134 w 10000"/>
                <a:gd name="connsiteY3" fmla="*/ 0 h 10000"/>
                <a:gd name="connsiteX4" fmla="*/ 134 w 10000"/>
                <a:gd name="connsiteY4" fmla="*/ 9834 h 10000"/>
                <a:gd name="connsiteX5" fmla="*/ 9827 w 10000"/>
                <a:gd name="connsiteY5" fmla="*/ 9834 h 10000"/>
                <a:gd name="connsiteX6" fmla="*/ 7340 w 10000"/>
                <a:gd name="connsiteY6" fmla="*/ 3677 h 10000"/>
                <a:gd name="connsiteX7" fmla="*/ 9978 w 10000"/>
                <a:gd name="connsiteY7" fmla="*/ 9896 h 10000"/>
                <a:gd name="connsiteX8" fmla="*/ 10000 w 10000"/>
                <a:gd name="connsiteY8" fmla="*/ 10000 h 10000"/>
                <a:gd name="connsiteX0" fmla="*/ 10000 w 10590"/>
                <a:gd name="connsiteY0" fmla="*/ 10000 h 10000"/>
                <a:gd name="connsiteX1" fmla="*/ 0 w 10590"/>
                <a:gd name="connsiteY1" fmla="*/ 10000 h 10000"/>
                <a:gd name="connsiteX2" fmla="*/ 0 w 10590"/>
                <a:gd name="connsiteY2" fmla="*/ 0 h 10000"/>
                <a:gd name="connsiteX3" fmla="*/ 134 w 10590"/>
                <a:gd name="connsiteY3" fmla="*/ 0 h 10000"/>
                <a:gd name="connsiteX4" fmla="*/ 134 w 10590"/>
                <a:gd name="connsiteY4" fmla="*/ 9834 h 10000"/>
                <a:gd name="connsiteX5" fmla="*/ 9827 w 10590"/>
                <a:gd name="connsiteY5" fmla="*/ 9834 h 10000"/>
                <a:gd name="connsiteX6" fmla="*/ 9978 w 10590"/>
                <a:gd name="connsiteY6" fmla="*/ 9896 h 10000"/>
                <a:gd name="connsiteX7" fmla="*/ 10000 w 10590"/>
                <a:gd name="connsiteY7" fmla="*/ 10000 h 10000"/>
                <a:gd name="connsiteX0" fmla="*/ 10000 w 11147"/>
                <a:gd name="connsiteY0" fmla="*/ 10000 h 10012"/>
                <a:gd name="connsiteX1" fmla="*/ 0 w 11147"/>
                <a:gd name="connsiteY1" fmla="*/ 10000 h 10012"/>
                <a:gd name="connsiteX2" fmla="*/ 0 w 11147"/>
                <a:gd name="connsiteY2" fmla="*/ 0 h 10012"/>
                <a:gd name="connsiteX3" fmla="*/ 134 w 11147"/>
                <a:gd name="connsiteY3" fmla="*/ 0 h 10012"/>
                <a:gd name="connsiteX4" fmla="*/ 134 w 11147"/>
                <a:gd name="connsiteY4" fmla="*/ 9834 h 10012"/>
                <a:gd name="connsiteX5" fmla="*/ 9827 w 11147"/>
                <a:gd name="connsiteY5" fmla="*/ 9834 h 10012"/>
                <a:gd name="connsiteX6" fmla="*/ 10000 w 11147"/>
                <a:gd name="connsiteY6" fmla="*/ 10000 h 10012"/>
                <a:gd name="connsiteX0" fmla="*/ 10000 w 10703"/>
                <a:gd name="connsiteY0" fmla="*/ 10000 h 10012"/>
                <a:gd name="connsiteX1" fmla="*/ 0 w 10703"/>
                <a:gd name="connsiteY1" fmla="*/ 10000 h 10012"/>
                <a:gd name="connsiteX2" fmla="*/ 0 w 10703"/>
                <a:gd name="connsiteY2" fmla="*/ 0 h 10012"/>
                <a:gd name="connsiteX3" fmla="*/ 134 w 10703"/>
                <a:gd name="connsiteY3" fmla="*/ 0 h 10012"/>
                <a:gd name="connsiteX4" fmla="*/ 134 w 10703"/>
                <a:gd name="connsiteY4" fmla="*/ 9834 h 10012"/>
                <a:gd name="connsiteX5" fmla="*/ 9827 w 10703"/>
                <a:gd name="connsiteY5" fmla="*/ 9834 h 10012"/>
                <a:gd name="connsiteX6" fmla="*/ 10000 w 10703"/>
                <a:gd name="connsiteY6" fmla="*/ 10000 h 10012"/>
                <a:gd name="connsiteX0" fmla="*/ 10000 w 10686"/>
                <a:gd name="connsiteY0" fmla="*/ 10000 h 10012"/>
                <a:gd name="connsiteX1" fmla="*/ 0 w 10686"/>
                <a:gd name="connsiteY1" fmla="*/ 10000 h 10012"/>
                <a:gd name="connsiteX2" fmla="*/ 0 w 10686"/>
                <a:gd name="connsiteY2" fmla="*/ 0 h 10012"/>
                <a:gd name="connsiteX3" fmla="*/ 134 w 10686"/>
                <a:gd name="connsiteY3" fmla="*/ 0 h 10012"/>
                <a:gd name="connsiteX4" fmla="*/ 134 w 10686"/>
                <a:gd name="connsiteY4" fmla="*/ 9834 h 10012"/>
                <a:gd name="connsiteX5" fmla="*/ 9827 w 10686"/>
                <a:gd name="connsiteY5" fmla="*/ 9834 h 10012"/>
                <a:gd name="connsiteX6" fmla="*/ 10000 w 10686"/>
                <a:gd name="connsiteY6" fmla="*/ 10000 h 10012"/>
                <a:gd name="connsiteX0" fmla="*/ 10000 w 10000"/>
                <a:gd name="connsiteY0" fmla="*/ 10000 h 10012"/>
                <a:gd name="connsiteX1" fmla="*/ 0 w 10000"/>
                <a:gd name="connsiteY1" fmla="*/ 10000 h 10012"/>
                <a:gd name="connsiteX2" fmla="*/ 0 w 10000"/>
                <a:gd name="connsiteY2" fmla="*/ 0 h 10012"/>
                <a:gd name="connsiteX3" fmla="*/ 134 w 10000"/>
                <a:gd name="connsiteY3" fmla="*/ 0 h 10012"/>
                <a:gd name="connsiteX4" fmla="*/ 134 w 10000"/>
                <a:gd name="connsiteY4" fmla="*/ 9834 h 10012"/>
                <a:gd name="connsiteX5" fmla="*/ 9827 w 10000"/>
                <a:gd name="connsiteY5" fmla="*/ 9834 h 10012"/>
                <a:gd name="connsiteX6" fmla="*/ 10000 w 10000"/>
                <a:gd name="connsiteY6" fmla="*/ 10000 h 10012"/>
                <a:gd name="connsiteX0" fmla="*/ 10571 w 10571"/>
                <a:gd name="connsiteY0" fmla="*/ 10000 h 10747"/>
                <a:gd name="connsiteX1" fmla="*/ 728 w 10571"/>
                <a:gd name="connsiteY1" fmla="*/ 10000 h 10747"/>
                <a:gd name="connsiteX2" fmla="*/ 728 w 10571"/>
                <a:gd name="connsiteY2" fmla="*/ 0 h 10747"/>
                <a:gd name="connsiteX3" fmla="*/ 862 w 10571"/>
                <a:gd name="connsiteY3" fmla="*/ 0 h 10747"/>
                <a:gd name="connsiteX4" fmla="*/ 862 w 10571"/>
                <a:gd name="connsiteY4" fmla="*/ 9834 h 10747"/>
                <a:gd name="connsiteX5" fmla="*/ 10555 w 10571"/>
                <a:gd name="connsiteY5" fmla="*/ 9834 h 10747"/>
                <a:gd name="connsiteX6" fmla="*/ 10571 w 10571"/>
                <a:gd name="connsiteY6" fmla="*/ 10000 h 10747"/>
                <a:gd name="connsiteX0" fmla="*/ 10571 w 10571"/>
                <a:gd name="connsiteY0" fmla="*/ 10000 h 10747"/>
                <a:gd name="connsiteX1" fmla="*/ 728 w 10571"/>
                <a:gd name="connsiteY1" fmla="*/ 10000 h 10747"/>
                <a:gd name="connsiteX2" fmla="*/ 728 w 10571"/>
                <a:gd name="connsiteY2" fmla="*/ 0 h 10747"/>
                <a:gd name="connsiteX3" fmla="*/ 862 w 10571"/>
                <a:gd name="connsiteY3" fmla="*/ 0 h 10747"/>
                <a:gd name="connsiteX4" fmla="*/ 862 w 10571"/>
                <a:gd name="connsiteY4" fmla="*/ 9834 h 10747"/>
                <a:gd name="connsiteX5" fmla="*/ 10555 w 10571"/>
                <a:gd name="connsiteY5" fmla="*/ 9834 h 10747"/>
                <a:gd name="connsiteX6" fmla="*/ 10571 w 10571"/>
                <a:gd name="connsiteY6" fmla="*/ 10000 h 10747"/>
                <a:gd name="connsiteX0" fmla="*/ 10558 w 10558"/>
                <a:gd name="connsiteY0" fmla="*/ 10000 h 10747"/>
                <a:gd name="connsiteX1" fmla="*/ 728 w 10558"/>
                <a:gd name="connsiteY1" fmla="*/ 10000 h 10747"/>
                <a:gd name="connsiteX2" fmla="*/ 728 w 10558"/>
                <a:gd name="connsiteY2" fmla="*/ 0 h 10747"/>
                <a:gd name="connsiteX3" fmla="*/ 862 w 10558"/>
                <a:gd name="connsiteY3" fmla="*/ 0 h 10747"/>
                <a:gd name="connsiteX4" fmla="*/ 862 w 10558"/>
                <a:gd name="connsiteY4" fmla="*/ 9834 h 10747"/>
                <a:gd name="connsiteX5" fmla="*/ 10555 w 10558"/>
                <a:gd name="connsiteY5" fmla="*/ 9834 h 10747"/>
                <a:gd name="connsiteX6" fmla="*/ 10558 w 10558"/>
                <a:gd name="connsiteY6" fmla="*/ 10000 h 10747"/>
                <a:gd name="connsiteX0" fmla="*/ 10558 w 10558"/>
                <a:gd name="connsiteY0" fmla="*/ 10000 h 10747"/>
                <a:gd name="connsiteX1" fmla="*/ 728 w 10558"/>
                <a:gd name="connsiteY1" fmla="*/ 10000 h 10747"/>
                <a:gd name="connsiteX2" fmla="*/ 728 w 10558"/>
                <a:gd name="connsiteY2" fmla="*/ 0 h 10747"/>
                <a:gd name="connsiteX3" fmla="*/ 862 w 10558"/>
                <a:gd name="connsiteY3" fmla="*/ 0 h 10747"/>
                <a:gd name="connsiteX4" fmla="*/ 862 w 10558"/>
                <a:gd name="connsiteY4" fmla="*/ 9834 h 10747"/>
                <a:gd name="connsiteX5" fmla="*/ 10555 w 10558"/>
                <a:gd name="connsiteY5" fmla="*/ 9834 h 10747"/>
                <a:gd name="connsiteX6" fmla="*/ 10558 w 10558"/>
                <a:gd name="connsiteY6" fmla="*/ 10000 h 10747"/>
                <a:gd name="connsiteX0" fmla="*/ 10558 w 10558"/>
                <a:gd name="connsiteY0" fmla="*/ 10000 h 10747"/>
                <a:gd name="connsiteX1" fmla="*/ 728 w 10558"/>
                <a:gd name="connsiteY1" fmla="*/ 10000 h 10747"/>
                <a:gd name="connsiteX2" fmla="*/ 728 w 10558"/>
                <a:gd name="connsiteY2" fmla="*/ 0 h 10747"/>
                <a:gd name="connsiteX3" fmla="*/ 862 w 10558"/>
                <a:gd name="connsiteY3" fmla="*/ 0 h 10747"/>
                <a:gd name="connsiteX4" fmla="*/ 862 w 10558"/>
                <a:gd name="connsiteY4" fmla="*/ 9834 h 10747"/>
                <a:gd name="connsiteX5" fmla="*/ 10555 w 10558"/>
                <a:gd name="connsiteY5" fmla="*/ 9834 h 10747"/>
                <a:gd name="connsiteX6" fmla="*/ 10558 w 10558"/>
                <a:gd name="connsiteY6" fmla="*/ 10000 h 10747"/>
                <a:gd name="connsiteX0" fmla="*/ 10558 w 10558"/>
                <a:gd name="connsiteY0" fmla="*/ 10000 h 10013"/>
                <a:gd name="connsiteX1" fmla="*/ 728 w 10558"/>
                <a:gd name="connsiteY1" fmla="*/ 10000 h 10013"/>
                <a:gd name="connsiteX2" fmla="*/ 728 w 10558"/>
                <a:gd name="connsiteY2" fmla="*/ 0 h 10013"/>
                <a:gd name="connsiteX3" fmla="*/ 862 w 10558"/>
                <a:gd name="connsiteY3" fmla="*/ 0 h 10013"/>
                <a:gd name="connsiteX4" fmla="*/ 862 w 10558"/>
                <a:gd name="connsiteY4" fmla="*/ 9834 h 10013"/>
                <a:gd name="connsiteX5" fmla="*/ 10555 w 10558"/>
                <a:gd name="connsiteY5" fmla="*/ 9834 h 10013"/>
                <a:gd name="connsiteX6" fmla="*/ 10558 w 10558"/>
                <a:gd name="connsiteY6" fmla="*/ 10000 h 10013"/>
                <a:gd name="connsiteX0" fmla="*/ 9834 w 9834"/>
                <a:gd name="connsiteY0" fmla="*/ 10000 h 10013"/>
                <a:gd name="connsiteX1" fmla="*/ 4 w 9834"/>
                <a:gd name="connsiteY1" fmla="*/ 10000 h 10013"/>
                <a:gd name="connsiteX2" fmla="*/ 4 w 9834"/>
                <a:gd name="connsiteY2" fmla="*/ 0 h 10013"/>
                <a:gd name="connsiteX3" fmla="*/ 138 w 9834"/>
                <a:gd name="connsiteY3" fmla="*/ 0 h 10013"/>
                <a:gd name="connsiteX4" fmla="*/ 138 w 9834"/>
                <a:gd name="connsiteY4" fmla="*/ 9834 h 10013"/>
                <a:gd name="connsiteX5" fmla="*/ 9831 w 9834"/>
                <a:gd name="connsiteY5" fmla="*/ 9834 h 10013"/>
                <a:gd name="connsiteX6" fmla="*/ 9834 w 9834"/>
                <a:gd name="connsiteY6" fmla="*/ 10000 h 10013"/>
                <a:gd name="connsiteX0" fmla="*/ 7727 w 9997"/>
                <a:gd name="connsiteY0" fmla="*/ 10010 h 10018"/>
                <a:gd name="connsiteX1" fmla="*/ 4 w 9997"/>
                <a:gd name="connsiteY1" fmla="*/ 9987 h 10018"/>
                <a:gd name="connsiteX2" fmla="*/ 4 w 9997"/>
                <a:gd name="connsiteY2" fmla="*/ 0 h 10018"/>
                <a:gd name="connsiteX3" fmla="*/ 140 w 9997"/>
                <a:gd name="connsiteY3" fmla="*/ 0 h 10018"/>
                <a:gd name="connsiteX4" fmla="*/ 140 w 9997"/>
                <a:gd name="connsiteY4" fmla="*/ 9821 h 10018"/>
                <a:gd name="connsiteX5" fmla="*/ 9997 w 9997"/>
                <a:gd name="connsiteY5" fmla="*/ 9821 h 10018"/>
                <a:gd name="connsiteX6" fmla="*/ 7727 w 9997"/>
                <a:gd name="connsiteY6" fmla="*/ 10010 h 10018"/>
                <a:gd name="connsiteX0" fmla="*/ 8146 w 8146"/>
                <a:gd name="connsiteY0" fmla="*/ 9992 h 10531"/>
                <a:gd name="connsiteX1" fmla="*/ 421 w 8146"/>
                <a:gd name="connsiteY1" fmla="*/ 9969 h 10531"/>
                <a:gd name="connsiteX2" fmla="*/ 421 w 8146"/>
                <a:gd name="connsiteY2" fmla="*/ 0 h 10531"/>
                <a:gd name="connsiteX3" fmla="*/ 557 w 8146"/>
                <a:gd name="connsiteY3" fmla="*/ 0 h 10531"/>
                <a:gd name="connsiteX4" fmla="*/ 557 w 8146"/>
                <a:gd name="connsiteY4" fmla="*/ 9803 h 10531"/>
                <a:gd name="connsiteX5" fmla="*/ 8086 w 8146"/>
                <a:gd name="connsiteY5" fmla="*/ 9811 h 10531"/>
                <a:gd name="connsiteX6" fmla="*/ 8146 w 8146"/>
                <a:gd name="connsiteY6" fmla="*/ 9992 h 10531"/>
                <a:gd name="connsiteX0" fmla="*/ 9929 w 9929"/>
                <a:gd name="connsiteY0" fmla="*/ 9503 h 9999"/>
                <a:gd name="connsiteX1" fmla="*/ 517 w 9929"/>
                <a:gd name="connsiteY1" fmla="*/ 9466 h 9999"/>
                <a:gd name="connsiteX2" fmla="*/ 517 w 9929"/>
                <a:gd name="connsiteY2" fmla="*/ 0 h 9999"/>
                <a:gd name="connsiteX3" fmla="*/ 684 w 9929"/>
                <a:gd name="connsiteY3" fmla="*/ 0 h 9999"/>
                <a:gd name="connsiteX4" fmla="*/ 684 w 9929"/>
                <a:gd name="connsiteY4" fmla="*/ 9309 h 9999"/>
                <a:gd name="connsiteX5" fmla="*/ 9926 w 9929"/>
                <a:gd name="connsiteY5" fmla="*/ 9316 h 9999"/>
                <a:gd name="connsiteX6" fmla="*/ 9929 w 9929"/>
                <a:gd name="connsiteY6" fmla="*/ 9503 h 9999"/>
                <a:gd name="connsiteX0" fmla="*/ 10000 w 10000"/>
                <a:gd name="connsiteY0" fmla="*/ 9504 h 10000"/>
                <a:gd name="connsiteX1" fmla="*/ 521 w 10000"/>
                <a:gd name="connsiteY1" fmla="*/ 9467 h 10000"/>
                <a:gd name="connsiteX2" fmla="*/ 521 w 10000"/>
                <a:gd name="connsiteY2" fmla="*/ 0 h 10000"/>
                <a:gd name="connsiteX3" fmla="*/ 689 w 10000"/>
                <a:gd name="connsiteY3" fmla="*/ 0 h 10000"/>
                <a:gd name="connsiteX4" fmla="*/ 689 w 10000"/>
                <a:gd name="connsiteY4" fmla="*/ 9310 h 10000"/>
                <a:gd name="connsiteX5" fmla="*/ 9997 w 10000"/>
                <a:gd name="connsiteY5" fmla="*/ 9317 h 10000"/>
                <a:gd name="connsiteX6" fmla="*/ 10000 w 10000"/>
                <a:gd name="connsiteY6" fmla="*/ 9504 h 10000"/>
                <a:gd name="connsiteX0" fmla="*/ 10000 w 10000"/>
                <a:gd name="connsiteY0" fmla="*/ 9504 h 10002"/>
                <a:gd name="connsiteX1" fmla="*/ 521 w 10000"/>
                <a:gd name="connsiteY1" fmla="*/ 9467 h 10002"/>
                <a:gd name="connsiteX2" fmla="*/ 521 w 10000"/>
                <a:gd name="connsiteY2" fmla="*/ 0 h 10002"/>
                <a:gd name="connsiteX3" fmla="*/ 689 w 10000"/>
                <a:gd name="connsiteY3" fmla="*/ 0 h 10002"/>
                <a:gd name="connsiteX4" fmla="*/ 689 w 10000"/>
                <a:gd name="connsiteY4" fmla="*/ 9310 h 10002"/>
                <a:gd name="connsiteX5" fmla="*/ 9997 w 10000"/>
                <a:gd name="connsiteY5" fmla="*/ 9317 h 10002"/>
                <a:gd name="connsiteX6" fmla="*/ 10000 w 10000"/>
                <a:gd name="connsiteY6" fmla="*/ 9504 h 10002"/>
                <a:gd name="connsiteX0" fmla="*/ 9483 w 9483"/>
                <a:gd name="connsiteY0" fmla="*/ 9504 h 10002"/>
                <a:gd name="connsiteX1" fmla="*/ 4 w 9483"/>
                <a:gd name="connsiteY1" fmla="*/ 9467 h 10002"/>
                <a:gd name="connsiteX2" fmla="*/ 4 w 9483"/>
                <a:gd name="connsiteY2" fmla="*/ 0 h 10002"/>
                <a:gd name="connsiteX3" fmla="*/ 172 w 9483"/>
                <a:gd name="connsiteY3" fmla="*/ 0 h 10002"/>
                <a:gd name="connsiteX4" fmla="*/ 172 w 9483"/>
                <a:gd name="connsiteY4" fmla="*/ 9310 h 10002"/>
                <a:gd name="connsiteX5" fmla="*/ 9480 w 9483"/>
                <a:gd name="connsiteY5" fmla="*/ 9317 h 10002"/>
                <a:gd name="connsiteX6" fmla="*/ 9483 w 9483"/>
                <a:gd name="connsiteY6" fmla="*/ 9504 h 10002"/>
                <a:gd name="connsiteX0" fmla="*/ 10000 w 10000"/>
                <a:gd name="connsiteY0" fmla="*/ 9502 h 9502"/>
                <a:gd name="connsiteX1" fmla="*/ 4 w 10000"/>
                <a:gd name="connsiteY1" fmla="*/ 9465 h 9502"/>
                <a:gd name="connsiteX2" fmla="*/ 4 w 10000"/>
                <a:gd name="connsiteY2" fmla="*/ 0 h 9502"/>
                <a:gd name="connsiteX3" fmla="*/ 181 w 10000"/>
                <a:gd name="connsiteY3" fmla="*/ 0 h 9502"/>
                <a:gd name="connsiteX4" fmla="*/ 181 w 10000"/>
                <a:gd name="connsiteY4" fmla="*/ 9308 h 9502"/>
                <a:gd name="connsiteX5" fmla="*/ 9997 w 10000"/>
                <a:gd name="connsiteY5" fmla="*/ 9315 h 9502"/>
                <a:gd name="connsiteX6" fmla="*/ 10000 w 10000"/>
                <a:gd name="connsiteY6" fmla="*/ 9502 h 9502"/>
                <a:gd name="connsiteX0" fmla="*/ 10000 w 10000"/>
                <a:gd name="connsiteY0" fmla="*/ 9992 h 9992"/>
                <a:gd name="connsiteX1" fmla="*/ 4 w 10000"/>
                <a:gd name="connsiteY1" fmla="*/ 9961 h 9992"/>
                <a:gd name="connsiteX2" fmla="*/ 4 w 10000"/>
                <a:gd name="connsiteY2" fmla="*/ 0 h 9992"/>
                <a:gd name="connsiteX3" fmla="*/ 181 w 10000"/>
                <a:gd name="connsiteY3" fmla="*/ 0 h 9992"/>
                <a:gd name="connsiteX4" fmla="*/ 181 w 10000"/>
                <a:gd name="connsiteY4" fmla="*/ 9796 h 9992"/>
                <a:gd name="connsiteX5" fmla="*/ 9997 w 10000"/>
                <a:gd name="connsiteY5" fmla="*/ 9803 h 9992"/>
                <a:gd name="connsiteX6" fmla="*/ 10000 w 10000"/>
                <a:gd name="connsiteY6" fmla="*/ 9992 h 9992"/>
                <a:gd name="connsiteX0" fmla="*/ 9992 w 9997"/>
                <a:gd name="connsiteY0" fmla="*/ 9969 h 9969"/>
                <a:gd name="connsiteX1" fmla="*/ 4 w 9997"/>
                <a:gd name="connsiteY1" fmla="*/ 9969 h 9969"/>
                <a:gd name="connsiteX2" fmla="*/ 4 w 9997"/>
                <a:gd name="connsiteY2" fmla="*/ 0 h 9969"/>
                <a:gd name="connsiteX3" fmla="*/ 181 w 9997"/>
                <a:gd name="connsiteY3" fmla="*/ 0 h 9969"/>
                <a:gd name="connsiteX4" fmla="*/ 181 w 9997"/>
                <a:gd name="connsiteY4" fmla="*/ 9804 h 9969"/>
                <a:gd name="connsiteX5" fmla="*/ 9997 w 9997"/>
                <a:gd name="connsiteY5" fmla="*/ 9811 h 9969"/>
                <a:gd name="connsiteX6" fmla="*/ 9992 w 9997"/>
                <a:gd name="connsiteY6" fmla="*/ 9969 h 9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97" h="9969">
                  <a:moveTo>
                    <a:pt x="9992" y="9969"/>
                  </a:moveTo>
                  <a:lnTo>
                    <a:pt x="4" y="9969"/>
                  </a:lnTo>
                  <a:cubicBezTo>
                    <a:pt x="-5" y="8244"/>
                    <a:pt x="4" y="3322"/>
                    <a:pt x="4" y="0"/>
                  </a:cubicBezTo>
                  <a:lnTo>
                    <a:pt x="181" y="0"/>
                  </a:lnTo>
                  <a:lnTo>
                    <a:pt x="181" y="9804"/>
                  </a:lnTo>
                  <a:lnTo>
                    <a:pt x="9997" y="9811"/>
                  </a:lnTo>
                  <a:cubicBezTo>
                    <a:pt x="10002" y="9887"/>
                    <a:pt x="9986" y="9894"/>
                    <a:pt x="9992" y="9969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859B16E9-DBC8-40B9-930F-759AC963E43B}"/>
              </a:ext>
            </a:extLst>
          </p:cNvPr>
          <p:cNvSpPr txBox="1"/>
          <p:nvPr userDrawn="1"/>
        </p:nvSpPr>
        <p:spPr>
          <a:xfrm>
            <a:off x="1498633" y="6488050"/>
            <a:ext cx="2828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C36559-2DE4-4C8B-8C67-51DC41FD4C7C}"/>
              </a:ext>
            </a:extLst>
          </p:cNvPr>
          <p:cNvSpPr txBox="1"/>
          <p:nvPr userDrawn="1"/>
        </p:nvSpPr>
        <p:spPr>
          <a:xfrm>
            <a:off x="587810" y="6485637"/>
            <a:ext cx="337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kern="12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©2022 Nordic</a:t>
            </a:r>
            <a:r>
              <a:rPr lang="en-US" sz="1000" b="0" i="0" kern="1200" baseline="300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™</a:t>
            </a:r>
            <a:r>
              <a:rPr lang="en-US" sz="1000" b="0" i="0" kern="12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. All rights reserved. Confidential.</a:t>
            </a:r>
            <a:endParaRPr lang="en-US" sz="100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8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Geomet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6FDB018-EB07-437A-AD43-F2DFB5A58DD6}"/>
              </a:ext>
            </a:extLst>
          </p:cNvPr>
          <p:cNvGrpSpPr/>
          <p:nvPr userDrawn="1"/>
        </p:nvGrpSpPr>
        <p:grpSpPr>
          <a:xfrm>
            <a:off x="9133838" y="0"/>
            <a:ext cx="3058161" cy="6858000"/>
            <a:chOff x="9133839" y="0"/>
            <a:chExt cx="3058161" cy="6858001"/>
          </a:xfrm>
          <a:solidFill>
            <a:schemeClr val="accent2"/>
          </a:solidFill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8CD73A-D1A7-43C8-A837-0CFC4086860D}"/>
                </a:ext>
              </a:extLst>
            </p:cNvPr>
            <p:cNvSpPr/>
            <p:nvPr userDrawn="1"/>
          </p:nvSpPr>
          <p:spPr>
            <a:xfrm>
              <a:off x="9133839" y="0"/>
              <a:ext cx="3058161" cy="68580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8C87B8-CAE7-4F62-8315-70C4F457339C}"/>
                </a:ext>
              </a:extLst>
            </p:cNvPr>
            <p:cNvSpPr/>
            <p:nvPr userDrawn="1"/>
          </p:nvSpPr>
          <p:spPr>
            <a:xfrm>
              <a:off x="11604191" y="6353913"/>
              <a:ext cx="488403" cy="488403"/>
            </a:xfrm>
            <a:prstGeom prst="ellipse">
              <a:avLst/>
            </a:prstGeom>
            <a:grp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fld id="{CA5ED260-20AD-45AD-AFCA-6B0DE0811A5D}" type="slidenum">
                <a:rPr lang="en-US" sz="1600" smtClean="0">
                  <a:solidFill>
                    <a:schemeClr val="bg1"/>
                  </a:solidFill>
                  <a:latin typeface="Overpass" panose="02000803030000020004" pitchFamily="2" charset="0"/>
                </a:rPr>
                <a:t>‹#›</a:t>
              </a:fld>
              <a:endParaRPr lang="en-US" sz="1600">
                <a:solidFill>
                  <a:schemeClr val="bg1"/>
                </a:solidFill>
                <a:latin typeface="Overpass" panose="02000803030000020004" pitchFamily="2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477B1A8-9FEC-4D77-90D3-555FC958C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3286" y="6463061"/>
              <a:ext cx="1376886" cy="270106"/>
            </a:xfrm>
            <a:prstGeom prst="rect">
              <a:avLst/>
            </a:prstGeom>
            <a:grpFill/>
          </p:spPr>
        </p:pic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F3BA8BB-5494-43A3-AA5C-8FE74BC73162}"/>
                </a:ext>
              </a:extLst>
            </p:cNvPr>
            <p:cNvSpPr/>
            <p:nvPr userDrawn="1"/>
          </p:nvSpPr>
          <p:spPr>
            <a:xfrm>
              <a:off x="11400380" y="0"/>
              <a:ext cx="791620" cy="806246"/>
            </a:xfrm>
            <a:custGeom>
              <a:avLst/>
              <a:gdLst>
                <a:gd name="connsiteX0" fmla="*/ 825910 w 825910"/>
                <a:gd name="connsiteY0" fmla="*/ 806246 h 806246"/>
                <a:gd name="connsiteX1" fmla="*/ 825910 w 825910"/>
                <a:gd name="connsiteY1" fmla="*/ 0 h 806246"/>
                <a:gd name="connsiteX2" fmla="*/ 0 w 825910"/>
                <a:gd name="connsiteY2" fmla="*/ 0 h 806246"/>
                <a:gd name="connsiteX3" fmla="*/ 825910 w 825910"/>
                <a:gd name="connsiteY3" fmla="*/ 806246 h 806246"/>
                <a:gd name="connsiteX0" fmla="*/ 825910 w 825910"/>
                <a:gd name="connsiteY0" fmla="*/ 806246 h 806246"/>
                <a:gd name="connsiteX1" fmla="*/ 825910 w 825910"/>
                <a:gd name="connsiteY1" fmla="*/ 0 h 806246"/>
                <a:gd name="connsiteX2" fmla="*/ 0 w 825910"/>
                <a:gd name="connsiteY2" fmla="*/ 0 h 806246"/>
                <a:gd name="connsiteX3" fmla="*/ 825910 w 825910"/>
                <a:gd name="connsiteY3" fmla="*/ 806246 h 806246"/>
                <a:gd name="connsiteX0" fmla="*/ 764950 w 764950"/>
                <a:gd name="connsiteY0" fmla="*/ 806246 h 806246"/>
                <a:gd name="connsiteX1" fmla="*/ 764950 w 764950"/>
                <a:gd name="connsiteY1" fmla="*/ 0 h 806246"/>
                <a:gd name="connsiteX2" fmla="*/ 0 w 764950"/>
                <a:gd name="connsiteY2" fmla="*/ 0 h 806246"/>
                <a:gd name="connsiteX3" fmla="*/ 764950 w 76495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620" h="806246">
                  <a:moveTo>
                    <a:pt x="791620" y="806246"/>
                  </a:moveTo>
                  <a:lnTo>
                    <a:pt x="791620" y="0"/>
                  </a:lnTo>
                  <a:lnTo>
                    <a:pt x="0" y="0"/>
                  </a:lnTo>
                  <a:cubicBezTo>
                    <a:pt x="275303" y="327804"/>
                    <a:pt x="510602" y="564167"/>
                    <a:pt x="791620" y="80624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D27DAF-F03F-4242-9A9B-337D323AD409}"/>
                </a:ext>
              </a:extLst>
            </p:cNvPr>
            <p:cNvSpPr/>
            <p:nvPr userDrawn="1"/>
          </p:nvSpPr>
          <p:spPr>
            <a:xfrm rot="5400000">
              <a:off x="10106977" y="4772977"/>
              <a:ext cx="1156335" cy="3013710"/>
            </a:xfrm>
            <a:custGeom>
              <a:avLst/>
              <a:gdLst>
                <a:gd name="connsiteX0" fmla="*/ 825910 w 825910"/>
                <a:gd name="connsiteY0" fmla="*/ 806246 h 806246"/>
                <a:gd name="connsiteX1" fmla="*/ 825910 w 825910"/>
                <a:gd name="connsiteY1" fmla="*/ 0 h 806246"/>
                <a:gd name="connsiteX2" fmla="*/ 0 w 825910"/>
                <a:gd name="connsiteY2" fmla="*/ 0 h 806246"/>
                <a:gd name="connsiteX3" fmla="*/ 825910 w 825910"/>
                <a:gd name="connsiteY3" fmla="*/ 806246 h 806246"/>
                <a:gd name="connsiteX0" fmla="*/ 825910 w 825910"/>
                <a:gd name="connsiteY0" fmla="*/ 806246 h 806246"/>
                <a:gd name="connsiteX1" fmla="*/ 825910 w 825910"/>
                <a:gd name="connsiteY1" fmla="*/ 0 h 806246"/>
                <a:gd name="connsiteX2" fmla="*/ 0 w 825910"/>
                <a:gd name="connsiteY2" fmla="*/ 0 h 806246"/>
                <a:gd name="connsiteX3" fmla="*/ 825910 w 825910"/>
                <a:gd name="connsiteY3" fmla="*/ 806246 h 806246"/>
                <a:gd name="connsiteX0" fmla="*/ 764950 w 764950"/>
                <a:gd name="connsiteY0" fmla="*/ 806246 h 806246"/>
                <a:gd name="connsiteX1" fmla="*/ 764950 w 764950"/>
                <a:gd name="connsiteY1" fmla="*/ 0 h 806246"/>
                <a:gd name="connsiteX2" fmla="*/ 0 w 764950"/>
                <a:gd name="connsiteY2" fmla="*/ 0 h 806246"/>
                <a:gd name="connsiteX3" fmla="*/ 764950 w 76495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620" h="806246">
                  <a:moveTo>
                    <a:pt x="791620" y="806246"/>
                  </a:moveTo>
                  <a:lnTo>
                    <a:pt x="791620" y="0"/>
                  </a:lnTo>
                  <a:lnTo>
                    <a:pt x="0" y="0"/>
                  </a:lnTo>
                  <a:cubicBezTo>
                    <a:pt x="66641" y="242185"/>
                    <a:pt x="256297" y="519318"/>
                    <a:pt x="791620" y="80624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BB9CD4-B672-5D46-86AA-B92E8BC6AABA}"/>
              </a:ext>
            </a:extLst>
          </p:cNvPr>
          <p:cNvGrpSpPr/>
          <p:nvPr userDrawn="1"/>
        </p:nvGrpSpPr>
        <p:grpSpPr>
          <a:xfrm>
            <a:off x="9194632" y="-100965"/>
            <a:ext cx="2979920" cy="6961479"/>
            <a:chOff x="6895974" y="-75724"/>
            <a:chExt cx="2234940" cy="5221109"/>
          </a:xfrm>
          <a:solidFill>
            <a:srgbClr val="028AA0"/>
          </a:solidFill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1545B0-DF8A-7E4C-B43E-481A00959E65}"/>
                </a:ext>
              </a:extLst>
            </p:cNvPr>
            <p:cNvSpPr/>
            <p:nvPr userDrawn="1"/>
          </p:nvSpPr>
          <p:spPr>
            <a:xfrm>
              <a:off x="8044054" y="877533"/>
              <a:ext cx="1084003" cy="1084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ADD3991-0661-E54A-B158-85A10167251A}"/>
                </a:ext>
              </a:extLst>
            </p:cNvPr>
            <p:cNvSpPr/>
            <p:nvPr userDrawn="1"/>
          </p:nvSpPr>
          <p:spPr>
            <a:xfrm>
              <a:off x="6895987" y="-75724"/>
              <a:ext cx="1137605" cy="11376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33" name="Freeform: Shape 61">
              <a:extLst>
                <a:ext uri="{FF2B5EF4-FFF2-40B4-BE49-F238E27FC236}">
                  <a16:creationId xmlns:a16="http://schemas.microsoft.com/office/drawing/2014/main" id="{6B212838-D3BC-A34D-96F0-A0447E45A1CB}"/>
                </a:ext>
              </a:extLst>
            </p:cNvPr>
            <p:cNvSpPr/>
            <p:nvPr userDrawn="1"/>
          </p:nvSpPr>
          <p:spPr>
            <a:xfrm>
              <a:off x="8044053" y="-1"/>
              <a:ext cx="1017080" cy="966020"/>
            </a:xfrm>
            <a:custGeom>
              <a:avLst/>
              <a:gdLst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6516" h="1288026">
                  <a:moveTo>
                    <a:pt x="0" y="0"/>
                  </a:moveTo>
                  <a:lnTo>
                    <a:pt x="0" y="1288026"/>
                  </a:lnTo>
                  <a:cubicBezTo>
                    <a:pt x="412431" y="1180629"/>
                    <a:pt x="1058835" y="798912"/>
                    <a:pt x="137651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34" name="Freeform: Shape 62">
              <a:extLst>
                <a:ext uri="{FF2B5EF4-FFF2-40B4-BE49-F238E27FC236}">
                  <a16:creationId xmlns:a16="http://schemas.microsoft.com/office/drawing/2014/main" id="{F70A2ADE-9303-9F47-B5FA-6C26E2E5D28E}"/>
                </a:ext>
              </a:extLst>
            </p:cNvPr>
            <p:cNvSpPr/>
            <p:nvPr userDrawn="1"/>
          </p:nvSpPr>
          <p:spPr>
            <a:xfrm flipH="1" flipV="1">
              <a:off x="6949587" y="967183"/>
              <a:ext cx="1084004" cy="1197136"/>
            </a:xfrm>
            <a:custGeom>
              <a:avLst/>
              <a:gdLst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6516" h="1288026">
                  <a:moveTo>
                    <a:pt x="0" y="0"/>
                  </a:moveTo>
                  <a:lnTo>
                    <a:pt x="0" y="1288026"/>
                  </a:lnTo>
                  <a:cubicBezTo>
                    <a:pt x="528545" y="1165258"/>
                    <a:pt x="1151364" y="758944"/>
                    <a:pt x="137651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A0C7E62-2BCE-BD47-8F95-C6E674084039}"/>
                </a:ext>
              </a:extLst>
            </p:cNvPr>
            <p:cNvSpPr/>
            <p:nvPr userDrawn="1"/>
          </p:nvSpPr>
          <p:spPr>
            <a:xfrm>
              <a:off x="8046911" y="3269010"/>
              <a:ext cx="1084003" cy="1084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5" name="Freeform: Shape 58">
              <a:extLst>
                <a:ext uri="{FF2B5EF4-FFF2-40B4-BE49-F238E27FC236}">
                  <a16:creationId xmlns:a16="http://schemas.microsoft.com/office/drawing/2014/main" id="{0BD6380C-E513-AF42-A074-1680002CC5F2}"/>
                </a:ext>
              </a:extLst>
            </p:cNvPr>
            <p:cNvSpPr/>
            <p:nvPr userDrawn="1"/>
          </p:nvSpPr>
          <p:spPr>
            <a:xfrm flipH="1" flipV="1">
              <a:off x="7018020" y="3356321"/>
              <a:ext cx="1015570" cy="967493"/>
            </a:xfrm>
            <a:custGeom>
              <a:avLst/>
              <a:gdLst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6516" h="1288026">
                  <a:moveTo>
                    <a:pt x="0" y="0"/>
                  </a:moveTo>
                  <a:lnTo>
                    <a:pt x="0" y="1288026"/>
                  </a:lnTo>
                  <a:cubicBezTo>
                    <a:pt x="358129" y="1199496"/>
                    <a:pt x="1042918" y="846441"/>
                    <a:pt x="137651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775A00F-659D-584A-8BA5-E9678A9E245C}"/>
                </a:ext>
              </a:extLst>
            </p:cNvPr>
            <p:cNvSpPr/>
            <p:nvPr userDrawn="1"/>
          </p:nvSpPr>
          <p:spPr>
            <a:xfrm>
              <a:off x="6895987" y="2314338"/>
              <a:ext cx="1137605" cy="11376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7A0302F-ADCE-5248-95DA-93A7B793503E}"/>
                </a:ext>
              </a:extLst>
            </p:cNvPr>
            <p:cNvSpPr/>
            <p:nvPr userDrawn="1"/>
          </p:nvSpPr>
          <p:spPr>
            <a:xfrm>
              <a:off x="8044054" y="2164318"/>
              <a:ext cx="1085660" cy="1192001"/>
            </a:xfrm>
            <a:custGeom>
              <a:avLst/>
              <a:gdLst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6516" h="1288026">
                  <a:moveTo>
                    <a:pt x="0" y="0"/>
                  </a:moveTo>
                  <a:lnTo>
                    <a:pt x="0" y="1288026"/>
                  </a:lnTo>
                  <a:cubicBezTo>
                    <a:pt x="481269" y="1189892"/>
                    <a:pt x="1171149" y="752596"/>
                    <a:pt x="137651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8" name="Oval 27">
              <a:extLst>
                <a:ext uri="{FF2B5EF4-FFF2-40B4-BE49-F238E27FC236}">
                  <a16:creationId xmlns:a16="http://schemas.microsoft.com/office/drawing/2014/main" id="{982AD50B-0E2D-A042-B7A2-6363C9433B96}"/>
                </a:ext>
              </a:extLst>
            </p:cNvPr>
            <p:cNvSpPr/>
            <p:nvPr userDrawn="1"/>
          </p:nvSpPr>
          <p:spPr>
            <a:xfrm>
              <a:off x="6895974" y="4473179"/>
              <a:ext cx="1140026" cy="672206"/>
            </a:xfrm>
            <a:custGeom>
              <a:avLst/>
              <a:gdLst>
                <a:gd name="connsiteX0" fmla="*/ 0 w 1516806"/>
                <a:gd name="connsiteY0" fmla="*/ 758403 h 1516806"/>
                <a:gd name="connsiteX1" fmla="*/ 758403 w 1516806"/>
                <a:gd name="connsiteY1" fmla="*/ 0 h 1516806"/>
                <a:gd name="connsiteX2" fmla="*/ 1516806 w 1516806"/>
                <a:gd name="connsiteY2" fmla="*/ 758403 h 1516806"/>
                <a:gd name="connsiteX3" fmla="*/ 758403 w 1516806"/>
                <a:gd name="connsiteY3" fmla="*/ 1516806 h 1516806"/>
                <a:gd name="connsiteX4" fmla="*/ 0 w 1516806"/>
                <a:gd name="connsiteY4" fmla="*/ 758403 h 1516806"/>
                <a:gd name="connsiteX0" fmla="*/ 0 w 1604519"/>
                <a:gd name="connsiteY0" fmla="*/ 758403 h 1517497"/>
                <a:gd name="connsiteX1" fmla="*/ 758403 w 1604519"/>
                <a:gd name="connsiteY1" fmla="*/ 0 h 1517497"/>
                <a:gd name="connsiteX2" fmla="*/ 1516806 w 1604519"/>
                <a:gd name="connsiteY2" fmla="*/ 758403 h 1517497"/>
                <a:gd name="connsiteX3" fmla="*/ 1503832 w 1604519"/>
                <a:gd name="connsiteY3" fmla="*/ 891856 h 1517497"/>
                <a:gd name="connsiteX4" fmla="*/ 758403 w 1604519"/>
                <a:gd name="connsiteY4" fmla="*/ 1516806 h 1517497"/>
                <a:gd name="connsiteX5" fmla="*/ 0 w 1604519"/>
                <a:gd name="connsiteY5" fmla="*/ 758403 h 1517497"/>
                <a:gd name="connsiteX0" fmla="*/ 0 w 1572618"/>
                <a:gd name="connsiteY0" fmla="*/ 758403 h 1517497"/>
                <a:gd name="connsiteX1" fmla="*/ 758403 w 1572618"/>
                <a:gd name="connsiteY1" fmla="*/ 0 h 1517497"/>
                <a:gd name="connsiteX2" fmla="*/ 1516806 w 1572618"/>
                <a:gd name="connsiteY2" fmla="*/ 758403 h 1517497"/>
                <a:gd name="connsiteX3" fmla="*/ 1503832 w 1572618"/>
                <a:gd name="connsiteY3" fmla="*/ 891856 h 1517497"/>
                <a:gd name="connsiteX4" fmla="*/ 758403 w 1572618"/>
                <a:gd name="connsiteY4" fmla="*/ 1516806 h 1517497"/>
                <a:gd name="connsiteX5" fmla="*/ 0 w 1572618"/>
                <a:gd name="connsiteY5" fmla="*/ 758403 h 1517497"/>
                <a:gd name="connsiteX0" fmla="*/ 0 w 1572618"/>
                <a:gd name="connsiteY0" fmla="*/ 758403 h 1517497"/>
                <a:gd name="connsiteX1" fmla="*/ 758403 w 1572618"/>
                <a:gd name="connsiteY1" fmla="*/ 0 h 1517497"/>
                <a:gd name="connsiteX2" fmla="*/ 1516806 w 1572618"/>
                <a:gd name="connsiteY2" fmla="*/ 758403 h 1517497"/>
                <a:gd name="connsiteX3" fmla="*/ 1503832 w 1572618"/>
                <a:gd name="connsiteY3" fmla="*/ 891856 h 1517497"/>
                <a:gd name="connsiteX4" fmla="*/ 758403 w 1572618"/>
                <a:gd name="connsiteY4" fmla="*/ 1516806 h 1517497"/>
                <a:gd name="connsiteX5" fmla="*/ 0 w 1572618"/>
                <a:gd name="connsiteY5" fmla="*/ 758403 h 1517497"/>
                <a:gd name="connsiteX0" fmla="*/ 0 w 1572618"/>
                <a:gd name="connsiteY0" fmla="*/ 758403 h 1517497"/>
                <a:gd name="connsiteX1" fmla="*/ 758403 w 1572618"/>
                <a:gd name="connsiteY1" fmla="*/ 0 h 1517497"/>
                <a:gd name="connsiteX2" fmla="*/ 1516806 w 1572618"/>
                <a:gd name="connsiteY2" fmla="*/ 758403 h 1517497"/>
                <a:gd name="connsiteX3" fmla="*/ 1503832 w 1572618"/>
                <a:gd name="connsiteY3" fmla="*/ 891856 h 1517497"/>
                <a:gd name="connsiteX4" fmla="*/ 758403 w 1572618"/>
                <a:gd name="connsiteY4" fmla="*/ 1516806 h 1517497"/>
                <a:gd name="connsiteX5" fmla="*/ 0 w 1572618"/>
                <a:gd name="connsiteY5" fmla="*/ 758403 h 1517497"/>
                <a:gd name="connsiteX0" fmla="*/ 0 w 1518434"/>
                <a:gd name="connsiteY0" fmla="*/ 758403 h 1517497"/>
                <a:gd name="connsiteX1" fmla="*/ 758403 w 1518434"/>
                <a:gd name="connsiteY1" fmla="*/ 0 h 1517497"/>
                <a:gd name="connsiteX2" fmla="*/ 1516806 w 1518434"/>
                <a:gd name="connsiteY2" fmla="*/ 758403 h 1517497"/>
                <a:gd name="connsiteX3" fmla="*/ 1503832 w 1518434"/>
                <a:gd name="connsiteY3" fmla="*/ 891856 h 1517497"/>
                <a:gd name="connsiteX4" fmla="*/ 758403 w 1518434"/>
                <a:gd name="connsiteY4" fmla="*/ 1516806 h 1517497"/>
                <a:gd name="connsiteX5" fmla="*/ 0 w 1518434"/>
                <a:gd name="connsiteY5" fmla="*/ 758403 h 1517497"/>
                <a:gd name="connsiteX0" fmla="*/ 0 w 1525205"/>
                <a:gd name="connsiteY0" fmla="*/ 758403 h 1517497"/>
                <a:gd name="connsiteX1" fmla="*/ 758403 w 1525205"/>
                <a:gd name="connsiteY1" fmla="*/ 0 h 1517497"/>
                <a:gd name="connsiteX2" fmla="*/ 1516806 w 1525205"/>
                <a:gd name="connsiteY2" fmla="*/ 758403 h 1517497"/>
                <a:gd name="connsiteX3" fmla="*/ 1503832 w 1525205"/>
                <a:gd name="connsiteY3" fmla="*/ 891856 h 1517497"/>
                <a:gd name="connsiteX4" fmla="*/ 758403 w 1525205"/>
                <a:gd name="connsiteY4" fmla="*/ 1516806 h 1517497"/>
                <a:gd name="connsiteX5" fmla="*/ 0 w 1525205"/>
                <a:gd name="connsiteY5" fmla="*/ 758403 h 1517497"/>
                <a:gd name="connsiteX0" fmla="*/ 0 w 1525205"/>
                <a:gd name="connsiteY0" fmla="*/ 758403 h 1517497"/>
                <a:gd name="connsiteX1" fmla="*/ 758403 w 1525205"/>
                <a:gd name="connsiteY1" fmla="*/ 0 h 1517497"/>
                <a:gd name="connsiteX2" fmla="*/ 1516806 w 1525205"/>
                <a:gd name="connsiteY2" fmla="*/ 758403 h 1517497"/>
                <a:gd name="connsiteX3" fmla="*/ 1503832 w 1525205"/>
                <a:gd name="connsiteY3" fmla="*/ 891856 h 1517497"/>
                <a:gd name="connsiteX4" fmla="*/ 758403 w 1525205"/>
                <a:gd name="connsiteY4" fmla="*/ 1516806 h 1517497"/>
                <a:gd name="connsiteX5" fmla="*/ 0 w 1525205"/>
                <a:gd name="connsiteY5" fmla="*/ 758403 h 1517497"/>
                <a:gd name="connsiteX0" fmla="*/ 0 w 1525205"/>
                <a:gd name="connsiteY0" fmla="*/ 758403 h 1517497"/>
                <a:gd name="connsiteX1" fmla="*/ 758403 w 1525205"/>
                <a:gd name="connsiteY1" fmla="*/ 0 h 1517497"/>
                <a:gd name="connsiteX2" fmla="*/ 1516806 w 1525205"/>
                <a:gd name="connsiteY2" fmla="*/ 758403 h 1517497"/>
                <a:gd name="connsiteX3" fmla="*/ 1503832 w 1525205"/>
                <a:gd name="connsiteY3" fmla="*/ 891856 h 1517497"/>
                <a:gd name="connsiteX4" fmla="*/ 758403 w 1525205"/>
                <a:gd name="connsiteY4" fmla="*/ 1516806 h 1517497"/>
                <a:gd name="connsiteX5" fmla="*/ 0 w 1525205"/>
                <a:gd name="connsiteY5" fmla="*/ 758403 h 1517497"/>
                <a:gd name="connsiteX0" fmla="*/ 0 w 1519280"/>
                <a:gd name="connsiteY0" fmla="*/ 758403 h 1517497"/>
                <a:gd name="connsiteX1" fmla="*/ 758403 w 1519280"/>
                <a:gd name="connsiteY1" fmla="*/ 0 h 1517497"/>
                <a:gd name="connsiteX2" fmla="*/ 1516806 w 1519280"/>
                <a:gd name="connsiteY2" fmla="*/ 758403 h 1517497"/>
                <a:gd name="connsiteX3" fmla="*/ 1503832 w 1519280"/>
                <a:gd name="connsiteY3" fmla="*/ 891856 h 1517497"/>
                <a:gd name="connsiteX4" fmla="*/ 758403 w 1519280"/>
                <a:gd name="connsiteY4" fmla="*/ 1516806 h 1517497"/>
                <a:gd name="connsiteX5" fmla="*/ 0 w 1519280"/>
                <a:gd name="connsiteY5" fmla="*/ 758403 h 1517497"/>
                <a:gd name="connsiteX0" fmla="*/ 0 w 1519280"/>
                <a:gd name="connsiteY0" fmla="*/ 758403 h 1517497"/>
                <a:gd name="connsiteX1" fmla="*/ 758403 w 1519280"/>
                <a:gd name="connsiteY1" fmla="*/ 0 h 1517497"/>
                <a:gd name="connsiteX2" fmla="*/ 1516806 w 1519280"/>
                <a:gd name="connsiteY2" fmla="*/ 758403 h 1517497"/>
                <a:gd name="connsiteX3" fmla="*/ 1503832 w 1519280"/>
                <a:gd name="connsiteY3" fmla="*/ 891856 h 1517497"/>
                <a:gd name="connsiteX4" fmla="*/ 758403 w 1519280"/>
                <a:gd name="connsiteY4" fmla="*/ 1516806 h 1517497"/>
                <a:gd name="connsiteX5" fmla="*/ 0 w 1519280"/>
                <a:gd name="connsiteY5" fmla="*/ 758403 h 1517497"/>
                <a:gd name="connsiteX0" fmla="*/ 90159 w 1609439"/>
                <a:gd name="connsiteY0" fmla="*/ 758403 h 1517497"/>
                <a:gd name="connsiteX1" fmla="*/ 848562 w 1609439"/>
                <a:gd name="connsiteY1" fmla="*/ 0 h 1517497"/>
                <a:gd name="connsiteX2" fmla="*/ 1606965 w 1609439"/>
                <a:gd name="connsiteY2" fmla="*/ 758403 h 1517497"/>
                <a:gd name="connsiteX3" fmla="*/ 1593991 w 1609439"/>
                <a:gd name="connsiteY3" fmla="*/ 891856 h 1517497"/>
                <a:gd name="connsiteX4" fmla="*/ 848562 w 1609439"/>
                <a:gd name="connsiteY4" fmla="*/ 1516806 h 1517497"/>
                <a:gd name="connsiteX5" fmla="*/ 98566 w 1609439"/>
                <a:gd name="connsiteY5" fmla="*/ 893761 h 1517497"/>
                <a:gd name="connsiteX6" fmla="*/ 90159 w 1609439"/>
                <a:gd name="connsiteY6" fmla="*/ 758403 h 1517497"/>
                <a:gd name="connsiteX0" fmla="*/ 54401 w 1573681"/>
                <a:gd name="connsiteY0" fmla="*/ 758403 h 1517497"/>
                <a:gd name="connsiteX1" fmla="*/ 812804 w 1573681"/>
                <a:gd name="connsiteY1" fmla="*/ 0 h 1517497"/>
                <a:gd name="connsiteX2" fmla="*/ 1571207 w 1573681"/>
                <a:gd name="connsiteY2" fmla="*/ 758403 h 1517497"/>
                <a:gd name="connsiteX3" fmla="*/ 1558233 w 1573681"/>
                <a:gd name="connsiteY3" fmla="*/ 891856 h 1517497"/>
                <a:gd name="connsiteX4" fmla="*/ 812804 w 1573681"/>
                <a:gd name="connsiteY4" fmla="*/ 1516806 h 1517497"/>
                <a:gd name="connsiteX5" fmla="*/ 62808 w 1573681"/>
                <a:gd name="connsiteY5" fmla="*/ 893761 h 1517497"/>
                <a:gd name="connsiteX6" fmla="*/ 54401 w 1573681"/>
                <a:gd name="connsiteY6" fmla="*/ 758403 h 1517497"/>
                <a:gd name="connsiteX0" fmla="*/ 1472 w 1520752"/>
                <a:gd name="connsiteY0" fmla="*/ 758403 h 1517497"/>
                <a:gd name="connsiteX1" fmla="*/ 759875 w 1520752"/>
                <a:gd name="connsiteY1" fmla="*/ 0 h 1517497"/>
                <a:gd name="connsiteX2" fmla="*/ 1518278 w 1520752"/>
                <a:gd name="connsiteY2" fmla="*/ 758403 h 1517497"/>
                <a:gd name="connsiteX3" fmla="*/ 1505304 w 1520752"/>
                <a:gd name="connsiteY3" fmla="*/ 891856 h 1517497"/>
                <a:gd name="connsiteX4" fmla="*/ 759875 w 1520752"/>
                <a:gd name="connsiteY4" fmla="*/ 1516806 h 1517497"/>
                <a:gd name="connsiteX5" fmla="*/ 9879 w 1520752"/>
                <a:gd name="connsiteY5" fmla="*/ 893761 h 1517497"/>
                <a:gd name="connsiteX6" fmla="*/ 1472 w 1520752"/>
                <a:gd name="connsiteY6" fmla="*/ 758403 h 1517497"/>
                <a:gd name="connsiteX0" fmla="*/ 1472 w 1520752"/>
                <a:gd name="connsiteY0" fmla="*/ 758403 h 1517497"/>
                <a:gd name="connsiteX1" fmla="*/ 759875 w 1520752"/>
                <a:gd name="connsiteY1" fmla="*/ 0 h 1517497"/>
                <a:gd name="connsiteX2" fmla="*/ 1518278 w 1520752"/>
                <a:gd name="connsiteY2" fmla="*/ 758403 h 1517497"/>
                <a:gd name="connsiteX3" fmla="*/ 1505304 w 1520752"/>
                <a:gd name="connsiteY3" fmla="*/ 891856 h 1517497"/>
                <a:gd name="connsiteX4" fmla="*/ 759875 w 1520752"/>
                <a:gd name="connsiteY4" fmla="*/ 1516806 h 1517497"/>
                <a:gd name="connsiteX5" fmla="*/ 9879 w 1520752"/>
                <a:gd name="connsiteY5" fmla="*/ 893761 h 1517497"/>
                <a:gd name="connsiteX6" fmla="*/ 1472 w 1520752"/>
                <a:gd name="connsiteY6" fmla="*/ 758403 h 1517497"/>
                <a:gd name="connsiteX0" fmla="*/ 1472 w 1520752"/>
                <a:gd name="connsiteY0" fmla="*/ 758403 h 1517497"/>
                <a:gd name="connsiteX1" fmla="*/ 759875 w 1520752"/>
                <a:gd name="connsiteY1" fmla="*/ 0 h 1517497"/>
                <a:gd name="connsiteX2" fmla="*/ 1518278 w 1520752"/>
                <a:gd name="connsiteY2" fmla="*/ 758403 h 1517497"/>
                <a:gd name="connsiteX3" fmla="*/ 1505304 w 1520752"/>
                <a:gd name="connsiteY3" fmla="*/ 891856 h 1517497"/>
                <a:gd name="connsiteX4" fmla="*/ 759875 w 1520752"/>
                <a:gd name="connsiteY4" fmla="*/ 1516806 h 1517497"/>
                <a:gd name="connsiteX5" fmla="*/ 9879 w 1520752"/>
                <a:gd name="connsiteY5" fmla="*/ 893761 h 1517497"/>
                <a:gd name="connsiteX6" fmla="*/ 1472 w 1520752"/>
                <a:gd name="connsiteY6" fmla="*/ 758403 h 1517497"/>
                <a:gd name="connsiteX0" fmla="*/ 1635 w 1520915"/>
                <a:gd name="connsiteY0" fmla="*/ 758403 h 1517497"/>
                <a:gd name="connsiteX1" fmla="*/ 760038 w 1520915"/>
                <a:gd name="connsiteY1" fmla="*/ 0 h 1517497"/>
                <a:gd name="connsiteX2" fmla="*/ 1518441 w 1520915"/>
                <a:gd name="connsiteY2" fmla="*/ 758403 h 1517497"/>
                <a:gd name="connsiteX3" fmla="*/ 1505467 w 1520915"/>
                <a:gd name="connsiteY3" fmla="*/ 891856 h 1517497"/>
                <a:gd name="connsiteX4" fmla="*/ 760038 w 1520915"/>
                <a:gd name="connsiteY4" fmla="*/ 1516806 h 1517497"/>
                <a:gd name="connsiteX5" fmla="*/ 10042 w 1520915"/>
                <a:gd name="connsiteY5" fmla="*/ 893761 h 1517497"/>
                <a:gd name="connsiteX6" fmla="*/ 1635 w 1520915"/>
                <a:gd name="connsiteY6" fmla="*/ 758403 h 1517497"/>
                <a:gd name="connsiteX0" fmla="*/ 1635 w 1520915"/>
                <a:gd name="connsiteY0" fmla="*/ 758403 h 1517497"/>
                <a:gd name="connsiteX1" fmla="*/ 760038 w 1520915"/>
                <a:gd name="connsiteY1" fmla="*/ 0 h 1517497"/>
                <a:gd name="connsiteX2" fmla="*/ 1518441 w 1520915"/>
                <a:gd name="connsiteY2" fmla="*/ 758403 h 1517497"/>
                <a:gd name="connsiteX3" fmla="*/ 1505467 w 1520915"/>
                <a:gd name="connsiteY3" fmla="*/ 891856 h 1517497"/>
                <a:gd name="connsiteX4" fmla="*/ 760038 w 1520915"/>
                <a:gd name="connsiteY4" fmla="*/ 1516806 h 1517497"/>
                <a:gd name="connsiteX5" fmla="*/ 10042 w 1520915"/>
                <a:gd name="connsiteY5" fmla="*/ 893761 h 1517497"/>
                <a:gd name="connsiteX6" fmla="*/ 1635 w 1520915"/>
                <a:gd name="connsiteY6" fmla="*/ 758403 h 1517497"/>
                <a:gd name="connsiteX0" fmla="*/ 1635 w 1520915"/>
                <a:gd name="connsiteY0" fmla="*/ 758403 h 909634"/>
                <a:gd name="connsiteX1" fmla="*/ 760038 w 1520915"/>
                <a:gd name="connsiteY1" fmla="*/ 0 h 909634"/>
                <a:gd name="connsiteX2" fmla="*/ 1518441 w 1520915"/>
                <a:gd name="connsiteY2" fmla="*/ 758403 h 909634"/>
                <a:gd name="connsiteX3" fmla="*/ 1505467 w 1520915"/>
                <a:gd name="connsiteY3" fmla="*/ 891856 h 909634"/>
                <a:gd name="connsiteX4" fmla="*/ 10042 w 1520915"/>
                <a:gd name="connsiteY4" fmla="*/ 893761 h 909634"/>
                <a:gd name="connsiteX5" fmla="*/ 1635 w 1520915"/>
                <a:gd name="connsiteY5" fmla="*/ 758403 h 909634"/>
                <a:gd name="connsiteX0" fmla="*/ 1635 w 1520915"/>
                <a:gd name="connsiteY0" fmla="*/ 758403 h 903935"/>
                <a:gd name="connsiteX1" fmla="*/ 760038 w 1520915"/>
                <a:gd name="connsiteY1" fmla="*/ 0 h 903935"/>
                <a:gd name="connsiteX2" fmla="*/ 1518441 w 1520915"/>
                <a:gd name="connsiteY2" fmla="*/ 758403 h 903935"/>
                <a:gd name="connsiteX3" fmla="*/ 1505467 w 1520915"/>
                <a:gd name="connsiteY3" fmla="*/ 891856 h 903935"/>
                <a:gd name="connsiteX4" fmla="*/ 10042 w 1520915"/>
                <a:gd name="connsiteY4" fmla="*/ 893761 h 903935"/>
                <a:gd name="connsiteX5" fmla="*/ 1635 w 1520915"/>
                <a:gd name="connsiteY5" fmla="*/ 758403 h 903935"/>
                <a:gd name="connsiteX0" fmla="*/ 1635 w 1520915"/>
                <a:gd name="connsiteY0" fmla="*/ 758403 h 895486"/>
                <a:gd name="connsiteX1" fmla="*/ 760038 w 1520915"/>
                <a:gd name="connsiteY1" fmla="*/ 0 h 895486"/>
                <a:gd name="connsiteX2" fmla="*/ 1518441 w 1520915"/>
                <a:gd name="connsiteY2" fmla="*/ 758403 h 895486"/>
                <a:gd name="connsiteX3" fmla="*/ 1505467 w 1520915"/>
                <a:gd name="connsiteY3" fmla="*/ 891856 h 895486"/>
                <a:gd name="connsiteX4" fmla="*/ 10042 w 1520915"/>
                <a:gd name="connsiteY4" fmla="*/ 893761 h 895486"/>
                <a:gd name="connsiteX5" fmla="*/ 1635 w 1520915"/>
                <a:gd name="connsiteY5" fmla="*/ 758403 h 895486"/>
                <a:gd name="connsiteX0" fmla="*/ 1635 w 1520915"/>
                <a:gd name="connsiteY0" fmla="*/ 758403 h 896921"/>
                <a:gd name="connsiteX1" fmla="*/ 760038 w 1520915"/>
                <a:gd name="connsiteY1" fmla="*/ 0 h 896921"/>
                <a:gd name="connsiteX2" fmla="*/ 1518441 w 1520915"/>
                <a:gd name="connsiteY2" fmla="*/ 758403 h 896921"/>
                <a:gd name="connsiteX3" fmla="*/ 1505467 w 1520915"/>
                <a:gd name="connsiteY3" fmla="*/ 891856 h 896921"/>
                <a:gd name="connsiteX4" fmla="*/ 42427 w 1520915"/>
                <a:gd name="connsiteY4" fmla="*/ 895666 h 896921"/>
                <a:gd name="connsiteX5" fmla="*/ 1635 w 1520915"/>
                <a:gd name="connsiteY5" fmla="*/ 758403 h 896921"/>
                <a:gd name="connsiteX0" fmla="*/ 2052 w 1521332"/>
                <a:gd name="connsiteY0" fmla="*/ 758403 h 895486"/>
                <a:gd name="connsiteX1" fmla="*/ 760455 w 1521332"/>
                <a:gd name="connsiteY1" fmla="*/ 0 h 895486"/>
                <a:gd name="connsiteX2" fmla="*/ 1518858 w 1521332"/>
                <a:gd name="connsiteY2" fmla="*/ 758403 h 895486"/>
                <a:gd name="connsiteX3" fmla="*/ 1505884 w 1521332"/>
                <a:gd name="connsiteY3" fmla="*/ 891856 h 895486"/>
                <a:gd name="connsiteX4" fmla="*/ 6649 w 1521332"/>
                <a:gd name="connsiteY4" fmla="*/ 893761 h 895486"/>
                <a:gd name="connsiteX5" fmla="*/ 2052 w 1521332"/>
                <a:gd name="connsiteY5" fmla="*/ 758403 h 895486"/>
                <a:gd name="connsiteX0" fmla="*/ 1636 w 1520916"/>
                <a:gd name="connsiteY0" fmla="*/ 758403 h 895486"/>
                <a:gd name="connsiteX1" fmla="*/ 760039 w 1520916"/>
                <a:gd name="connsiteY1" fmla="*/ 0 h 895486"/>
                <a:gd name="connsiteX2" fmla="*/ 1518442 w 1520916"/>
                <a:gd name="connsiteY2" fmla="*/ 758403 h 895486"/>
                <a:gd name="connsiteX3" fmla="*/ 1505468 w 1520916"/>
                <a:gd name="connsiteY3" fmla="*/ 891856 h 895486"/>
                <a:gd name="connsiteX4" fmla="*/ 6233 w 1520916"/>
                <a:gd name="connsiteY4" fmla="*/ 893761 h 895486"/>
                <a:gd name="connsiteX5" fmla="*/ 1636 w 1520916"/>
                <a:gd name="connsiteY5" fmla="*/ 758403 h 895486"/>
                <a:gd name="connsiteX0" fmla="*/ 1636 w 1520916"/>
                <a:gd name="connsiteY0" fmla="*/ 758403 h 895486"/>
                <a:gd name="connsiteX1" fmla="*/ 760039 w 1520916"/>
                <a:gd name="connsiteY1" fmla="*/ 0 h 895486"/>
                <a:gd name="connsiteX2" fmla="*/ 1518442 w 1520916"/>
                <a:gd name="connsiteY2" fmla="*/ 758403 h 895486"/>
                <a:gd name="connsiteX3" fmla="*/ 1505468 w 1520916"/>
                <a:gd name="connsiteY3" fmla="*/ 891856 h 895486"/>
                <a:gd name="connsiteX4" fmla="*/ 6233 w 1520916"/>
                <a:gd name="connsiteY4" fmla="*/ 893761 h 895486"/>
                <a:gd name="connsiteX5" fmla="*/ 1636 w 1520916"/>
                <a:gd name="connsiteY5" fmla="*/ 758403 h 895486"/>
                <a:gd name="connsiteX0" fmla="*/ 1636 w 1520916"/>
                <a:gd name="connsiteY0" fmla="*/ 758403 h 895486"/>
                <a:gd name="connsiteX1" fmla="*/ 760039 w 1520916"/>
                <a:gd name="connsiteY1" fmla="*/ 0 h 895486"/>
                <a:gd name="connsiteX2" fmla="*/ 1518442 w 1520916"/>
                <a:gd name="connsiteY2" fmla="*/ 758403 h 895486"/>
                <a:gd name="connsiteX3" fmla="*/ 1505468 w 1520916"/>
                <a:gd name="connsiteY3" fmla="*/ 891856 h 895486"/>
                <a:gd name="connsiteX4" fmla="*/ 6233 w 1520916"/>
                <a:gd name="connsiteY4" fmla="*/ 893761 h 895486"/>
                <a:gd name="connsiteX5" fmla="*/ 1636 w 1520916"/>
                <a:gd name="connsiteY5" fmla="*/ 758403 h 895486"/>
                <a:gd name="connsiteX0" fmla="*/ 0 w 1519280"/>
                <a:gd name="connsiteY0" fmla="*/ 758403 h 895486"/>
                <a:gd name="connsiteX1" fmla="*/ 758403 w 1519280"/>
                <a:gd name="connsiteY1" fmla="*/ 0 h 895486"/>
                <a:gd name="connsiteX2" fmla="*/ 1516806 w 1519280"/>
                <a:gd name="connsiteY2" fmla="*/ 758403 h 895486"/>
                <a:gd name="connsiteX3" fmla="*/ 1503832 w 1519280"/>
                <a:gd name="connsiteY3" fmla="*/ 891856 h 895486"/>
                <a:gd name="connsiteX4" fmla="*/ 4597 w 1519280"/>
                <a:gd name="connsiteY4" fmla="*/ 893761 h 895486"/>
                <a:gd name="connsiteX5" fmla="*/ 0 w 1519280"/>
                <a:gd name="connsiteY5" fmla="*/ 758403 h 895486"/>
                <a:gd name="connsiteX0" fmla="*/ 15 w 1519295"/>
                <a:gd name="connsiteY0" fmla="*/ 758403 h 895486"/>
                <a:gd name="connsiteX1" fmla="*/ 758418 w 1519295"/>
                <a:gd name="connsiteY1" fmla="*/ 0 h 895486"/>
                <a:gd name="connsiteX2" fmla="*/ 1516821 w 1519295"/>
                <a:gd name="connsiteY2" fmla="*/ 758403 h 895486"/>
                <a:gd name="connsiteX3" fmla="*/ 1503847 w 1519295"/>
                <a:gd name="connsiteY3" fmla="*/ 891856 h 895486"/>
                <a:gd name="connsiteX4" fmla="*/ 4612 w 1519295"/>
                <a:gd name="connsiteY4" fmla="*/ 893761 h 895486"/>
                <a:gd name="connsiteX5" fmla="*/ 15 w 1519295"/>
                <a:gd name="connsiteY5" fmla="*/ 758403 h 895486"/>
                <a:gd name="connsiteX0" fmla="*/ 15 w 1518072"/>
                <a:gd name="connsiteY0" fmla="*/ 758403 h 895486"/>
                <a:gd name="connsiteX1" fmla="*/ 758418 w 1518072"/>
                <a:gd name="connsiteY1" fmla="*/ 0 h 895486"/>
                <a:gd name="connsiteX2" fmla="*/ 1516821 w 1518072"/>
                <a:gd name="connsiteY2" fmla="*/ 758403 h 895486"/>
                <a:gd name="connsiteX3" fmla="*/ 1503847 w 1518072"/>
                <a:gd name="connsiteY3" fmla="*/ 891856 h 895486"/>
                <a:gd name="connsiteX4" fmla="*/ 4612 w 1518072"/>
                <a:gd name="connsiteY4" fmla="*/ 893761 h 895486"/>
                <a:gd name="connsiteX5" fmla="*/ 15 w 1518072"/>
                <a:gd name="connsiteY5" fmla="*/ 758403 h 895486"/>
                <a:gd name="connsiteX0" fmla="*/ 15 w 1521508"/>
                <a:gd name="connsiteY0" fmla="*/ 758403 h 896275"/>
                <a:gd name="connsiteX1" fmla="*/ 758418 w 1521508"/>
                <a:gd name="connsiteY1" fmla="*/ 0 h 896275"/>
                <a:gd name="connsiteX2" fmla="*/ 1516821 w 1521508"/>
                <a:gd name="connsiteY2" fmla="*/ 758403 h 896275"/>
                <a:gd name="connsiteX3" fmla="*/ 1515277 w 1521508"/>
                <a:gd name="connsiteY3" fmla="*/ 893761 h 896275"/>
                <a:gd name="connsiteX4" fmla="*/ 4612 w 1521508"/>
                <a:gd name="connsiteY4" fmla="*/ 893761 h 896275"/>
                <a:gd name="connsiteX5" fmla="*/ 15 w 1521508"/>
                <a:gd name="connsiteY5" fmla="*/ 758403 h 896275"/>
                <a:gd name="connsiteX0" fmla="*/ 15 w 1520034"/>
                <a:gd name="connsiteY0" fmla="*/ 758403 h 896275"/>
                <a:gd name="connsiteX1" fmla="*/ 758418 w 1520034"/>
                <a:gd name="connsiteY1" fmla="*/ 0 h 896275"/>
                <a:gd name="connsiteX2" fmla="*/ 1516821 w 1520034"/>
                <a:gd name="connsiteY2" fmla="*/ 758403 h 896275"/>
                <a:gd name="connsiteX3" fmla="*/ 1515277 w 1520034"/>
                <a:gd name="connsiteY3" fmla="*/ 893761 h 896275"/>
                <a:gd name="connsiteX4" fmla="*/ 4612 w 1520034"/>
                <a:gd name="connsiteY4" fmla="*/ 893761 h 896275"/>
                <a:gd name="connsiteX5" fmla="*/ 15 w 1520034"/>
                <a:gd name="connsiteY5" fmla="*/ 758403 h 896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0034" h="896275">
                  <a:moveTo>
                    <a:pt x="15" y="758403"/>
                  </a:moveTo>
                  <a:cubicBezTo>
                    <a:pt x="-2621" y="348458"/>
                    <a:pt x="339564" y="0"/>
                    <a:pt x="758418" y="0"/>
                  </a:cubicBezTo>
                  <a:cubicBezTo>
                    <a:pt x="1177272" y="0"/>
                    <a:pt x="1525933" y="369730"/>
                    <a:pt x="1516821" y="758403"/>
                  </a:cubicBezTo>
                  <a:cubicBezTo>
                    <a:pt x="1521044" y="819416"/>
                    <a:pt x="1521662" y="866421"/>
                    <a:pt x="1515277" y="893761"/>
                  </a:cubicBezTo>
                  <a:cubicBezTo>
                    <a:pt x="1275307" y="897271"/>
                    <a:pt x="278111" y="896953"/>
                    <a:pt x="4612" y="893761"/>
                  </a:cubicBezTo>
                  <a:cubicBezTo>
                    <a:pt x="7752" y="853086"/>
                    <a:pt x="746" y="846403"/>
                    <a:pt x="15" y="75840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9" name="Freeform: Shape 54">
              <a:extLst>
                <a:ext uri="{FF2B5EF4-FFF2-40B4-BE49-F238E27FC236}">
                  <a16:creationId xmlns:a16="http://schemas.microsoft.com/office/drawing/2014/main" id="{B83F713F-D902-0B45-B517-DF736B79B5A5}"/>
                </a:ext>
              </a:extLst>
            </p:cNvPr>
            <p:cNvSpPr/>
            <p:nvPr userDrawn="1"/>
          </p:nvSpPr>
          <p:spPr>
            <a:xfrm>
              <a:off x="8043863" y="4323159"/>
              <a:ext cx="1085851" cy="821769"/>
            </a:xfrm>
            <a:custGeom>
              <a:avLst/>
              <a:gdLst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76516"/>
                <a:gd name="connsiteY0" fmla="*/ 0 h 1288026"/>
                <a:gd name="connsiteX1" fmla="*/ 0 w 1376516"/>
                <a:gd name="connsiteY1" fmla="*/ 1288026 h 1288026"/>
                <a:gd name="connsiteX2" fmla="*/ 1376516 w 1376516"/>
                <a:gd name="connsiteY2" fmla="*/ 0 h 1288026"/>
                <a:gd name="connsiteX3" fmla="*/ 0 w 1376516"/>
                <a:gd name="connsiteY3" fmla="*/ 0 h 1288026"/>
                <a:gd name="connsiteX0" fmla="*/ 0 w 1399231"/>
                <a:gd name="connsiteY0" fmla="*/ 0 h 1324509"/>
                <a:gd name="connsiteX1" fmla="*/ 0 w 1399231"/>
                <a:gd name="connsiteY1" fmla="*/ 1288026 h 1324509"/>
                <a:gd name="connsiteX2" fmla="*/ 796829 w 1399231"/>
                <a:gd name="connsiteY2" fmla="*/ 886426 h 1324509"/>
                <a:gd name="connsiteX3" fmla="*/ 1376516 w 1399231"/>
                <a:gd name="connsiteY3" fmla="*/ 0 h 1324509"/>
                <a:gd name="connsiteX4" fmla="*/ 0 w 1399231"/>
                <a:gd name="connsiteY4" fmla="*/ 0 h 1324509"/>
                <a:gd name="connsiteX0" fmla="*/ 242 w 1399473"/>
                <a:gd name="connsiteY0" fmla="*/ 0 h 1324509"/>
                <a:gd name="connsiteX1" fmla="*/ 0 w 1399473"/>
                <a:gd name="connsiteY1" fmla="*/ 880250 h 1324509"/>
                <a:gd name="connsiteX2" fmla="*/ 242 w 1399473"/>
                <a:gd name="connsiteY2" fmla="*/ 1288026 h 1324509"/>
                <a:gd name="connsiteX3" fmla="*/ 797071 w 1399473"/>
                <a:gd name="connsiteY3" fmla="*/ 886426 h 1324509"/>
                <a:gd name="connsiteX4" fmla="*/ 1376758 w 1399473"/>
                <a:gd name="connsiteY4" fmla="*/ 0 h 1324509"/>
                <a:gd name="connsiteX5" fmla="*/ 242 w 1399473"/>
                <a:gd name="connsiteY5" fmla="*/ 0 h 1324509"/>
                <a:gd name="connsiteX0" fmla="*/ 242 w 1399473"/>
                <a:gd name="connsiteY0" fmla="*/ 0 h 993796"/>
                <a:gd name="connsiteX1" fmla="*/ 0 w 1399473"/>
                <a:gd name="connsiteY1" fmla="*/ 880250 h 993796"/>
                <a:gd name="connsiteX2" fmla="*/ 797071 w 1399473"/>
                <a:gd name="connsiteY2" fmla="*/ 886426 h 993796"/>
                <a:gd name="connsiteX3" fmla="*/ 1376758 w 1399473"/>
                <a:gd name="connsiteY3" fmla="*/ 0 h 993796"/>
                <a:gd name="connsiteX4" fmla="*/ 242 w 1399473"/>
                <a:gd name="connsiteY4" fmla="*/ 0 h 993796"/>
                <a:gd name="connsiteX0" fmla="*/ 242 w 1399473"/>
                <a:gd name="connsiteY0" fmla="*/ 0 h 950627"/>
                <a:gd name="connsiteX1" fmla="*/ 0 w 1399473"/>
                <a:gd name="connsiteY1" fmla="*/ 880250 h 950627"/>
                <a:gd name="connsiteX2" fmla="*/ 797071 w 1399473"/>
                <a:gd name="connsiteY2" fmla="*/ 886426 h 950627"/>
                <a:gd name="connsiteX3" fmla="*/ 1376758 w 1399473"/>
                <a:gd name="connsiteY3" fmla="*/ 0 h 950627"/>
                <a:gd name="connsiteX4" fmla="*/ 242 w 1399473"/>
                <a:gd name="connsiteY4" fmla="*/ 0 h 950627"/>
                <a:gd name="connsiteX0" fmla="*/ 242 w 1399473"/>
                <a:gd name="connsiteY0" fmla="*/ 0 h 886426"/>
                <a:gd name="connsiteX1" fmla="*/ 0 w 1399473"/>
                <a:gd name="connsiteY1" fmla="*/ 880250 h 886426"/>
                <a:gd name="connsiteX2" fmla="*/ 797071 w 1399473"/>
                <a:gd name="connsiteY2" fmla="*/ 886426 h 886426"/>
                <a:gd name="connsiteX3" fmla="*/ 1376758 w 1399473"/>
                <a:gd name="connsiteY3" fmla="*/ 0 h 886426"/>
                <a:gd name="connsiteX4" fmla="*/ 242 w 1399473"/>
                <a:gd name="connsiteY4" fmla="*/ 0 h 886426"/>
                <a:gd name="connsiteX0" fmla="*/ 242 w 1400040"/>
                <a:gd name="connsiteY0" fmla="*/ 0 h 884882"/>
                <a:gd name="connsiteX1" fmla="*/ 0 w 1400040"/>
                <a:gd name="connsiteY1" fmla="*/ 880250 h 884882"/>
                <a:gd name="connsiteX2" fmla="*/ 811563 w 1400040"/>
                <a:gd name="connsiteY2" fmla="*/ 884882 h 884882"/>
                <a:gd name="connsiteX3" fmla="*/ 1376758 w 1400040"/>
                <a:gd name="connsiteY3" fmla="*/ 0 h 884882"/>
                <a:gd name="connsiteX4" fmla="*/ 242 w 1400040"/>
                <a:gd name="connsiteY4" fmla="*/ 0 h 884882"/>
                <a:gd name="connsiteX0" fmla="*/ 242 w 1376758"/>
                <a:gd name="connsiteY0" fmla="*/ 0 h 884882"/>
                <a:gd name="connsiteX1" fmla="*/ 0 w 1376758"/>
                <a:gd name="connsiteY1" fmla="*/ 880250 h 884882"/>
                <a:gd name="connsiteX2" fmla="*/ 811563 w 1376758"/>
                <a:gd name="connsiteY2" fmla="*/ 884882 h 884882"/>
                <a:gd name="connsiteX3" fmla="*/ 1376758 w 1376758"/>
                <a:gd name="connsiteY3" fmla="*/ 0 h 884882"/>
                <a:gd name="connsiteX4" fmla="*/ 242 w 1376758"/>
                <a:gd name="connsiteY4" fmla="*/ 0 h 884882"/>
                <a:gd name="connsiteX0" fmla="*/ 242 w 1376758"/>
                <a:gd name="connsiteY0" fmla="*/ 0 h 884882"/>
                <a:gd name="connsiteX1" fmla="*/ 0 w 1376758"/>
                <a:gd name="connsiteY1" fmla="*/ 880250 h 884882"/>
                <a:gd name="connsiteX2" fmla="*/ 811563 w 1376758"/>
                <a:gd name="connsiteY2" fmla="*/ 884882 h 884882"/>
                <a:gd name="connsiteX3" fmla="*/ 1376758 w 1376758"/>
                <a:gd name="connsiteY3" fmla="*/ 0 h 884882"/>
                <a:gd name="connsiteX4" fmla="*/ 242 w 1376758"/>
                <a:gd name="connsiteY4" fmla="*/ 0 h 884882"/>
                <a:gd name="connsiteX0" fmla="*/ 242 w 1376758"/>
                <a:gd name="connsiteY0" fmla="*/ 0 h 884882"/>
                <a:gd name="connsiteX1" fmla="*/ 0 w 1376758"/>
                <a:gd name="connsiteY1" fmla="*/ 880250 h 884882"/>
                <a:gd name="connsiteX2" fmla="*/ 811563 w 1376758"/>
                <a:gd name="connsiteY2" fmla="*/ 884882 h 884882"/>
                <a:gd name="connsiteX3" fmla="*/ 1376758 w 1376758"/>
                <a:gd name="connsiteY3" fmla="*/ 0 h 884882"/>
                <a:gd name="connsiteX4" fmla="*/ 242 w 1376758"/>
                <a:gd name="connsiteY4" fmla="*/ 0 h 884882"/>
                <a:gd name="connsiteX0" fmla="*/ 242 w 1376758"/>
                <a:gd name="connsiteY0" fmla="*/ 0 h 887970"/>
                <a:gd name="connsiteX1" fmla="*/ 0 w 1376758"/>
                <a:gd name="connsiteY1" fmla="*/ 887970 h 887970"/>
                <a:gd name="connsiteX2" fmla="*/ 811563 w 1376758"/>
                <a:gd name="connsiteY2" fmla="*/ 884882 h 887970"/>
                <a:gd name="connsiteX3" fmla="*/ 1376758 w 1376758"/>
                <a:gd name="connsiteY3" fmla="*/ 0 h 887970"/>
                <a:gd name="connsiteX4" fmla="*/ 242 w 1376758"/>
                <a:gd name="connsiteY4" fmla="*/ 0 h 887970"/>
                <a:gd name="connsiteX0" fmla="*/ 242 w 1376758"/>
                <a:gd name="connsiteY0" fmla="*/ 0 h 887970"/>
                <a:gd name="connsiteX1" fmla="*/ 0 w 1376758"/>
                <a:gd name="connsiteY1" fmla="*/ 887970 h 887970"/>
                <a:gd name="connsiteX2" fmla="*/ 807940 w 1376758"/>
                <a:gd name="connsiteY2" fmla="*/ 887970 h 887970"/>
                <a:gd name="connsiteX3" fmla="*/ 1376758 w 1376758"/>
                <a:gd name="connsiteY3" fmla="*/ 0 h 887970"/>
                <a:gd name="connsiteX4" fmla="*/ 242 w 1376758"/>
                <a:gd name="connsiteY4" fmla="*/ 0 h 887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6758" h="887970">
                  <a:moveTo>
                    <a:pt x="242" y="0"/>
                  </a:moveTo>
                  <a:cubicBezTo>
                    <a:pt x="161" y="293417"/>
                    <a:pt x="81" y="594553"/>
                    <a:pt x="0" y="887970"/>
                  </a:cubicBezTo>
                  <a:lnTo>
                    <a:pt x="807940" y="887970"/>
                  </a:lnTo>
                  <a:cubicBezTo>
                    <a:pt x="1064531" y="684106"/>
                    <a:pt x="1308485" y="289772"/>
                    <a:pt x="1376758" y="0"/>
                  </a:cubicBezTo>
                  <a:lnTo>
                    <a:pt x="24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194560"/>
            <a:ext cx="8001001" cy="35478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E23D8EC-B8DB-EA44-A35B-97C753292CD0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73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Geomet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6FDB018-EB07-437A-AD43-F2DFB5A58DD6}"/>
              </a:ext>
            </a:extLst>
          </p:cNvPr>
          <p:cNvGrpSpPr/>
          <p:nvPr userDrawn="1"/>
        </p:nvGrpSpPr>
        <p:grpSpPr>
          <a:xfrm>
            <a:off x="9133839" y="1"/>
            <a:ext cx="3066227" cy="6858001"/>
            <a:chOff x="9133839" y="0"/>
            <a:chExt cx="3066226" cy="685800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58CD73A-D1A7-43C8-A837-0CFC4086860D}"/>
                </a:ext>
              </a:extLst>
            </p:cNvPr>
            <p:cNvSpPr/>
            <p:nvPr userDrawn="1"/>
          </p:nvSpPr>
          <p:spPr>
            <a:xfrm>
              <a:off x="9133839" y="0"/>
              <a:ext cx="3058161" cy="6858001"/>
            </a:xfrm>
            <a:prstGeom prst="rect">
              <a:avLst/>
            </a:prstGeom>
            <a:solidFill>
              <a:srgbClr val="78B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18C87B8-CAE7-4F62-8315-70C4F457339C}"/>
                </a:ext>
              </a:extLst>
            </p:cNvPr>
            <p:cNvSpPr/>
            <p:nvPr userDrawn="1"/>
          </p:nvSpPr>
          <p:spPr>
            <a:xfrm>
              <a:off x="11604191" y="6353913"/>
              <a:ext cx="488403" cy="488403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fld id="{CA5ED260-20AD-45AD-AFCA-6B0DE0811A5D}" type="slidenum">
                <a:rPr lang="en-US" sz="1600" smtClean="0">
                  <a:solidFill>
                    <a:schemeClr val="bg1"/>
                  </a:solidFill>
                  <a:latin typeface="Overpass" panose="02000803030000020004" pitchFamily="2" charset="0"/>
                </a:rPr>
                <a:t>‹#›</a:t>
              </a:fld>
              <a:endParaRPr lang="en-US" sz="1600">
                <a:solidFill>
                  <a:schemeClr val="bg1"/>
                </a:solidFill>
                <a:latin typeface="Overpass" panose="02000803030000020004" pitchFamily="2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2477B1A8-9FEC-4D77-90D3-555FC958C01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3286" y="6463061"/>
              <a:ext cx="1376886" cy="270106"/>
            </a:xfrm>
            <a:prstGeom prst="rect">
              <a:avLst/>
            </a:prstGeom>
          </p:spPr>
        </p:pic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4261BC3-76BE-4E3F-8F4F-D3F4A5E70CA9}"/>
                </a:ext>
              </a:extLst>
            </p:cNvPr>
            <p:cNvSpPr/>
            <p:nvPr userDrawn="1"/>
          </p:nvSpPr>
          <p:spPr>
            <a:xfrm>
              <a:off x="10874477" y="0"/>
              <a:ext cx="1325588" cy="2900516"/>
            </a:xfrm>
            <a:custGeom>
              <a:avLst/>
              <a:gdLst>
                <a:gd name="connsiteX0" fmla="*/ 0 w 1307691"/>
                <a:gd name="connsiteY0" fmla="*/ 0 h 2900516"/>
                <a:gd name="connsiteX1" fmla="*/ 0 w 1307691"/>
                <a:gd name="connsiteY1" fmla="*/ 2900516 h 2900516"/>
                <a:gd name="connsiteX2" fmla="*/ 1307691 w 1307691"/>
                <a:gd name="connsiteY2" fmla="*/ 2900516 h 290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691" h="2900516">
                  <a:moveTo>
                    <a:pt x="0" y="0"/>
                  </a:moveTo>
                  <a:lnTo>
                    <a:pt x="0" y="2900516"/>
                  </a:lnTo>
                  <a:lnTo>
                    <a:pt x="1307691" y="2900516"/>
                  </a:lnTo>
                </a:path>
              </a:pathLst>
            </a:custGeom>
            <a:noFill/>
            <a:ln w="165100">
              <a:solidFill>
                <a:srgbClr val="AFD5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A4F5189-34CF-4805-B5CF-AF25D8CA0D1D}"/>
                </a:ext>
              </a:extLst>
            </p:cNvPr>
            <p:cNvSpPr/>
            <p:nvPr userDrawn="1"/>
          </p:nvSpPr>
          <p:spPr>
            <a:xfrm>
              <a:off x="10247339" y="0"/>
              <a:ext cx="1952725" cy="3549445"/>
            </a:xfrm>
            <a:custGeom>
              <a:avLst/>
              <a:gdLst>
                <a:gd name="connsiteX0" fmla="*/ 0 w 1307691"/>
                <a:gd name="connsiteY0" fmla="*/ 0 h 2900516"/>
                <a:gd name="connsiteX1" fmla="*/ 0 w 1307691"/>
                <a:gd name="connsiteY1" fmla="*/ 2900516 h 2900516"/>
                <a:gd name="connsiteX2" fmla="*/ 1307691 w 1307691"/>
                <a:gd name="connsiteY2" fmla="*/ 2900516 h 290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691" h="2900516">
                  <a:moveTo>
                    <a:pt x="0" y="0"/>
                  </a:moveTo>
                  <a:lnTo>
                    <a:pt x="0" y="2900516"/>
                  </a:lnTo>
                  <a:lnTo>
                    <a:pt x="1307691" y="2900516"/>
                  </a:lnTo>
                </a:path>
              </a:pathLst>
            </a:custGeom>
            <a:noFill/>
            <a:ln w="165100">
              <a:solidFill>
                <a:srgbClr val="AFD5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0202722-111D-40DF-BEDF-956FA02961AB}"/>
                </a:ext>
              </a:extLst>
            </p:cNvPr>
            <p:cNvSpPr/>
            <p:nvPr userDrawn="1"/>
          </p:nvSpPr>
          <p:spPr>
            <a:xfrm>
              <a:off x="9593494" y="0"/>
              <a:ext cx="2606571" cy="4261918"/>
            </a:xfrm>
            <a:custGeom>
              <a:avLst/>
              <a:gdLst>
                <a:gd name="connsiteX0" fmla="*/ 0 w 1307691"/>
                <a:gd name="connsiteY0" fmla="*/ 0 h 2900516"/>
                <a:gd name="connsiteX1" fmla="*/ 0 w 1307691"/>
                <a:gd name="connsiteY1" fmla="*/ 2900516 h 2900516"/>
                <a:gd name="connsiteX2" fmla="*/ 1307691 w 1307691"/>
                <a:gd name="connsiteY2" fmla="*/ 2900516 h 2900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691" h="2900516">
                  <a:moveTo>
                    <a:pt x="0" y="0"/>
                  </a:moveTo>
                  <a:lnTo>
                    <a:pt x="0" y="2900516"/>
                  </a:lnTo>
                  <a:lnTo>
                    <a:pt x="1307691" y="2900516"/>
                  </a:lnTo>
                </a:path>
              </a:pathLst>
            </a:custGeom>
            <a:noFill/>
            <a:ln w="165100">
              <a:solidFill>
                <a:srgbClr val="AFD5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CC3CB25-3C7B-45A2-93E7-31FEE3F5D1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144237" y="5024284"/>
              <a:ext cx="3055828" cy="0"/>
            </a:xfrm>
            <a:prstGeom prst="line">
              <a:avLst/>
            </a:prstGeom>
            <a:noFill/>
            <a:ln w="165100">
              <a:solidFill>
                <a:srgbClr val="AFD5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5F3BA8BB-5494-43A3-AA5C-8FE74BC73162}"/>
                </a:ext>
              </a:extLst>
            </p:cNvPr>
            <p:cNvSpPr/>
            <p:nvPr userDrawn="1"/>
          </p:nvSpPr>
          <p:spPr>
            <a:xfrm>
              <a:off x="11400380" y="0"/>
              <a:ext cx="791620" cy="806246"/>
            </a:xfrm>
            <a:custGeom>
              <a:avLst/>
              <a:gdLst>
                <a:gd name="connsiteX0" fmla="*/ 825910 w 825910"/>
                <a:gd name="connsiteY0" fmla="*/ 806246 h 806246"/>
                <a:gd name="connsiteX1" fmla="*/ 825910 w 825910"/>
                <a:gd name="connsiteY1" fmla="*/ 0 h 806246"/>
                <a:gd name="connsiteX2" fmla="*/ 0 w 825910"/>
                <a:gd name="connsiteY2" fmla="*/ 0 h 806246"/>
                <a:gd name="connsiteX3" fmla="*/ 825910 w 825910"/>
                <a:gd name="connsiteY3" fmla="*/ 806246 h 806246"/>
                <a:gd name="connsiteX0" fmla="*/ 825910 w 825910"/>
                <a:gd name="connsiteY0" fmla="*/ 806246 h 806246"/>
                <a:gd name="connsiteX1" fmla="*/ 825910 w 825910"/>
                <a:gd name="connsiteY1" fmla="*/ 0 h 806246"/>
                <a:gd name="connsiteX2" fmla="*/ 0 w 825910"/>
                <a:gd name="connsiteY2" fmla="*/ 0 h 806246"/>
                <a:gd name="connsiteX3" fmla="*/ 825910 w 825910"/>
                <a:gd name="connsiteY3" fmla="*/ 806246 h 806246"/>
                <a:gd name="connsiteX0" fmla="*/ 764950 w 764950"/>
                <a:gd name="connsiteY0" fmla="*/ 806246 h 806246"/>
                <a:gd name="connsiteX1" fmla="*/ 764950 w 764950"/>
                <a:gd name="connsiteY1" fmla="*/ 0 h 806246"/>
                <a:gd name="connsiteX2" fmla="*/ 0 w 764950"/>
                <a:gd name="connsiteY2" fmla="*/ 0 h 806246"/>
                <a:gd name="connsiteX3" fmla="*/ 764950 w 76495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620" h="806246">
                  <a:moveTo>
                    <a:pt x="791620" y="806246"/>
                  </a:moveTo>
                  <a:lnTo>
                    <a:pt x="791620" y="0"/>
                  </a:lnTo>
                  <a:lnTo>
                    <a:pt x="0" y="0"/>
                  </a:lnTo>
                  <a:cubicBezTo>
                    <a:pt x="275303" y="327804"/>
                    <a:pt x="510602" y="564167"/>
                    <a:pt x="791620" y="806246"/>
                  </a:cubicBezTo>
                  <a:close/>
                </a:path>
              </a:pathLst>
            </a:custGeom>
            <a:solidFill>
              <a:srgbClr val="AFD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4D27DAF-F03F-4242-9A9B-337D323AD409}"/>
                </a:ext>
              </a:extLst>
            </p:cNvPr>
            <p:cNvSpPr/>
            <p:nvPr userDrawn="1"/>
          </p:nvSpPr>
          <p:spPr>
            <a:xfrm rot="5400000">
              <a:off x="10106977" y="4772977"/>
              <a:ext cx="1156335" cy="3013710"/>
            </a:xfrm>
            <a:custGeom>
              <a:avLst/>
              <a:gdLst>
                <a:gd name="connsiteX0" fmla="*/ 825910 w 825910"/>
                <a:gd name="connsiteY0" fmla="*/ 806246 h 806246"/>
                <a:gd name="connsiteX1" fmla="*/ 825910 w 825910"/>
                <a:gd name="connsiteY1" fmla="*/ 0 h 806246"/>
                <a:gd name="connsiteX2" fmla="*/ 0 w 825910"/>
                <a:gd name="connsiteY2" fmla="*/ 0 h 806246"/>
                <a:gd name="connsiteX3" fmla="*/ 825910 w 825910"/>
                <a:gd name="connsiteY3" fmla="*/ 806246 h 806246"/>
                <a:gd name="connsiteX0" fmla="*/ 825910 w 825910"/>
                <a:gd name="connsiteY0" fmla="*/ 806246 h 806246"/>
                <a:gd name="connsiteX1" fmla="*/ 825910 w 825910"/>
                <a:gd name="connsiteY1" fmla="*/ 0 h 806246"/>
                <a:gd name="connsiteX2" fmla="*/ 0 w 825910"/>
                <a:gd name="connsiteY2" fmla="*/ 0 h 806246"/>
                <a:gd name="connsiteX3" fmla="*/ 825910 w 825910"/>
                <a:gd name="connsiteY3" fmla="*/ 806246 h 806246"/>
                <a:gd name="connsiteX0" fmla="*/ 764950 w 764950"/>
                <a:gd name="connsiteY0" fmla="*/ 806246 h 806246"/>
                <a:gd name="connsiteX1" fmla="*/ 764950 w 764950"/>
                <a:gd name="connsiteY1" fmla="*/ 0 h 806246"/>
                <a:gd name="connsiteX2" fmla="*/ 0 w 764950"/>
                <a:gd name="connsiteY2" fmla="*/ 0 h 806246"/>
                <a:gd name="connsiteX3" fmla="*/ 764950 w 76495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  <a:gd name="connsiteX0" fmla="*/ 791620 w 791620"/>
                <a:gd name="connsiteY0" fmla="*/ 806246 h 806246"/>
                <a:gd name="connsiteX1" fmla="*/ 791620 w 791620"/>
                <a:gd name="connsiteY1" fmla="*/ 0 h 806246"/>
                <a:gd name="connsiteX2" fmla="*/ 0 w 791620"/>
                <a:gd name="connsiteY2" fmla="*/ 0 h 806246"/>
                <a:gd name="connsiteX3" fmla="*/ 791620 w 791620"/>
                <a:gd name="connsiteY3" fmla="*/ 806246 h 80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1620" h="806246">
                  <a:moveTo>
                    <a:pt x="791620" y="806246"/>
                  </a:moveTo>
                  <a:lnTo>
                    <a:pt x="791620" y="0"/>
                  </a:lnTo>
                  <a:lnTo>
                    <a:pt x="0" y="0"/>
                  </a:lnTo>
                  <a:cubicBezTo>
                    <a:pt x="66641" y="242185"/>
                    <a:pt x="256297" y="519318"/>
                    <a:pt x="791620" y="806246"/>
                  </a:cubicBezTo>
                  <a:close/>
                </a:path>
              </a:pathLst>
            </a:custGeom>
            <a:solidFill>
              <a:srgbClr val="AFD5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194560"/>
            <a:ext cx="8001001" cy="3547872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83DE40-4AB3-4FD2-816E-24F481965196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15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Geometr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194560"/>
            <a:ext cx="8001001" cy="35478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F122595-6DE5-4ECF-8D91-705E52632F8C}"/>
              </a:ext>
            </a:extLst>
          </p:cNvPr>
          <p:cNvGrpSpPr/>
          <p:nvPr userDrawn="1"/>
        </p:nvGrpSpPr>
        <p:grpSpPr>
          <a:xfrm>
            <a:off x="10233286" y="6353913"/>
            <a:ext cx="1859309" cy="488403"/>
            <a:chOff x="10233285" y="6353913"/>
            <a:chExt cx="1859309" cy="488403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214E793-854B-423C-A30F-E72939210AE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10233285" y="6463060"/>
              <a:ext cx="1381500" cy="272839"/>
              <a:chOff x="13039725" y="3148013"/>
              <a:chExt cx="4814888" cy="950913"/>
            </a:xfrm>
            <a:solidFill>
              <a:schemeClr val="bg1"/>
            </a:solidFill>
          </p:grpSpPr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97175897-3F1F-45B1-A602-8D687D2AC6A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039725" y="3162300"/>
                <a:ext cx="744538" cy="920750"/>
              </a:xfrm>
              <a:custGeom>
                <a:avLst/>
                <a:gdLst>
                  <a:gd name="T0" fmla="*/ 505 w 647"/>
                  <a:gd name="T1" fmla="*/ 798 h 798"/>
                  <a:gd name="T2" fmla="*/ 212 w 647"/>
                  <a:gd name="T3" fmla="*/ 363 h 798"/>
                  <a:gd name="T4" fmla="*/ 180 w 647"/>
                  <a:gd name="T5" fmla="*/ 314 h 798"/>
                  <a:gd name="T6" fmla="*/ 156 w 647"/>
                  <a:gd name="T7" fmla="*/ 273 h 798"/>
                  <a:gd name="T8" fmla="*/ 156 w 647"/>
                  <a:gd name="T9" fmla="*/ 306 h 798"/>
                  <a:gd name="T10" fmla="*/ 157 w 647"/>
                  <a:gd name="T11" fmla="*/ 355 h 798"/>
                  <a:gd name="T12" fmla="*/ 158 w 647"/>
                  <a:gd name="T13" fmla="*/ 405 h 798"/>
                  <a:gd name="T14" fmla="*/ 158 w 647"/>
                  <a:gd name="T15" fmla="*/ 447 h 798"/>
                  <a:gd name="T16" fmla="*/ 158 w 647"/>
                  <a:gd name="T17" fmla="*/ 798 h 798"/>
                  <a:gd name="T18" fmla="*/ 0 w 647"/>
                  <a:gd name="T19" fmla="*/ 798 h 798"/>
                  <a:gd name="T20" fmla="*/ 0 w 647"/>
                  <a:gd name="T21" fmla="*/ 0 h 798"/>
                  <a:gd name="T22" fmla="*/ 154 w 647"/>
                  <a:gd name="T23" fmla="*/ 0 h 798"/>
                  <a:gd name="T24" fmla="*/ 435 w 647"/>
                  <a:gd name="T25" fmla="*/ 422 h 798"/>
                  <a:gd name="T26" fmla="*/ 467 w 647"/>
                  <a:gd name="T27" fmla="*/ 471 h 798"/>
                  <a:gd name="T28" fmla="*/ 491 w 647"/>
                  <a:gd name="T29" fmla="*/ 512 h 798"/>
                  <a:gd name="T30" fmla="*/ 491 w 647"/>
                  <a:gd name="T31" fmla="*/ 479 h 798"/>
                  <a:gd name="T32" fmla="*/ 490 w 647"/>
                  <a:gd name="T33" fmla="*/ 431 h 798"/>
                  <a:gd name="T34" fmla="*/ 489 w 647"/>
                  <a:gd name="T35" fmla="*/ 380 h 798"/>
                  <a:gd name="T36" fmla="*/ 489 w 647"/>
                  <a:gd name="T37" fmla="*/ 338 h 798"/>
                  <a:gd name="T38" fmla="*/ 489 w 647"/>
                  <a:gd name="T39" fmla="*/ 0 h 798"/>
                  <a:gd name="T40" fmla="*/ 647 w 647"/>
                  <a:gd name="T41" fmla="*/ 0 h 798"/>
                  <a:gd name="T42" fmla="*/ 647 w 647"/>
                  <a:gd name="T43" fmla="*/ 798 h 798"/>
                  <a:gd name="T44" fmla="*/ 505 w 647"/>
                  <a:gd name="T45" fmla="*/ 798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7" h="798">
                    <a:moveTo>
                      <a:pt x="505" y="798"/>
                    </a:moveTo>
                    <a:cubicBezTo>
                      <a:pt x="212" y="363"/>
                      <a:pt x="212" y="363"/>
                      <a:pt x="212" y="363"/>
                    </a:cubicBezTo>
                    <a:cubicBezTo>
                      <a:pt x="202" y="348"/>
                      <a:pt x="191" y="331"/>
                      <a:pt x="180" y="314"/>
                    </a:cubicBezTo>
                    <a:cubicBezTo>
                      <a:pt x="169" y="297"/>
                      <a:pt x="161" y="283"/>
                      <a:pt x="156" y="273"/>
                    </a:cubicBezTo>
                    <a:cubicBezTo>
                      <a:pt x="156" y="280"/>
                      <a:pt x="156" y="291"/>
                      <a:pt x="156" y="306"/>
                    </a:cubicBezTo>
                    <a:cubicBezTo>
                      <a:pt x="157" y="321"/>
                      <a:pt x="157" y="337"/>
                      <a:pt x="157" y="355"/>
                    </a:cubicBezTo>
                    <a:cubicBezTo>
                      <a:pt x="157" y="372"/>
                      <a:pt x="157" y="388"/>
                      <a:pt x="158" y="405"/>
                    </a:cubicBezTo>
                    <a:cubicBezTo>
                      <a:pt x="158" y="422"/>
                      <a:pt x="158" y="436"/>
                      <a:pt x="158" y="447"/>
                    </a:cubicBezTo>
                    <a:cubicBezTo>
                      <a:pt x="158" y="798"/>
                      <a:pt x="158" y="798"/>
                      <a:pt x="158" y="798"/>
                    </a:cubicBezTo>
                    <a:cubicBezTo>
                      <a:pt x="0" y="798"/>
                      <a:pt x="0" y="798"/>
                      <a:pt x="0" y="79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435" y="422"/>
                      <a:pt x="435" y="422"/>
                      <a:pt x="435" y="422"/>
                    </a:cubicBezTo>
                    <a:cubicBezTo>
                      <a:pt x="445" y="437"/>
                      <a:pt x="456" y="453"/>
                      <a:pt x="467" y="471"/>
                    </a:cubicBezTo>
                    <a:cubicBezTo>
                      <a:pt x="478" y="488"/>
                      <a:pt x="486" y="502"/>
                      <a:pt x="491" y="512"/>
                    </a:cubicBezTo>
                    <a:cubicBezTo>
                      <a:pt x="491" y="505"/>
                      <a:pt x="491" y="493"/>
                      <a:pt x="491" y="479"/>
                    </a:cubicBezTo>
                    <a:cubicBezTo>
                      <a:pt x="490" y="464"/>
                      <a:pt x="490" y="448"/>
                      <a:pt x="490" y="431"/>
                    </a:cubicBezTo>
                    <a:cubicBezTo>
                      <a:pt x="490" y="414"/>
                      <a:pt x="490" y="397"/>
                      <a:pt x="489" y="380"/>
                    </a:cubicBezTo>
                    <a:cubicBezTo>
                      <a:pt x="489" y="363"/>
                      <a:pt x="489" y="349"/>
                      <a:pt x="489" y="338"/>
                    </a:cubicBezTo>
                    <a:cubicBezTo>
                      <a:pt x="489" y="0"/>
                      <a:pt x="489" y="0"/>
                      <a:pt x="489" y="0"/>
                    </a:cubicBezTo>
                    <a:cubicBezTo>
                      <a:pt x="647" y="0"/>
                      <a:pt x="647" y="0"/>
                      <a:pt x="647" y="0"/>
                    </a:cubicBezTo>
                    <a:cubicBezTo>
                      <a:pt x="647" y="798"/>
                      <a:pt x="647" y="798"/>
                      <a:pt x="647" y="798"/>
                    </a:cubicBezTo>
                    <a:lnTo>
                      <a:pt x="505" y="79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43" name="Freeform 7">
                <a:extLst>
                  <a:ext uri="{FF2B5EF4-FFF2-40B4-BE49-F238E27FC236}">
                    <a16:creationId xmlns:a16="http://schemas.microsoft.com/office/drawing/2014/main" id="{3A02C23D-28D2-4D69-B39D-9AF21B56693A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4989175" y="3162300"/>
                <a:ext cx="744538" cy="920750"/>
              </a:xfrm>
              <a:custGeom>
                <a:avLst/>
                <a:gdLst>
                  <a:gd name="T0" fmla="*/ 608 w 647"/>
                  <a:gd name="T1" fmla="*/ 401 h 798"/>
                  <a:gd name="T2" fmla="*/ 647 w 647"/>
                  <a:gd name="T3" fmla="*/ 253 h 798"/>
                  <a:gd name="T4" fmla="*/ 625 w 647"/>
                  <a:gd name="T5" fmla="*/ 142 h 798"/>
                  <a:gd name="T6" fmla="*/ 565 w 647"/>
                  <a:gd name="T7" fmla="*/ 63 h 798"/>
                  <a:gd name="T8" fmla="*/ 478 w 647"/>
                  <a:gd name="T9" fmla="*/ 15 h 798"/>
                  <a:gd name="T10" fmla="*/ 372 w 647"/>
                  <a:gd name="T11" fmla="*/ 0 h 798"/>
                  <a:gd name="T12" fmla="*/ 0 w 647"/>
                  <a:gd name="T13" fmla="*/ 0 h 798"/>
                  <a:gd name="T14" fmla="*/ 0 w 647"/>
                  <a:gd name="T15" fmla="*/ 798 h 798"/>
                  <a:gd name="T16" fmla="*/ 158 w 647"/>
                  <a:gd name="T17" fmla="*/ 798 h 798"/>
                  <a:gd name="T18" fmla="*/ 158 w 647"/>
                  <a:gd name="T19" fmla="*/ 511 h 798"/>
                  <a:gd name="T20" fmla="*/ 320 w 647"/>
                  <a:gd name="T21" fmla="*/ 511 h 798"/>
                  <a:gd name="T22" fmla="*/ 462 w 647"/>
                  <a:gd name="T23" fmla="*/ 798 h 798"/>
                  <a:gd name="T24" fmla="*/ 647 w 647"/>
                  <a:gd name="T25" fmla="*/ 798 h 798"/>
                  <a:gd name="T26" fmla="*/ 494 w 647"/>
                  <a:gd name="T27" fmla="*/ 488 h 798"/>
                  <a:gd name="T28" fmla="*/ 608 w 647"/>
                  <a:gd name="T29" fmla="*/ 401 h 798"/>
                  <a:gd name="T30" fmla="*/ 368 w 647"/>
                  <a:gd name="T31" fmla="*/ 360 h 798"/>
                  <a:gd name="T32" fmla="*/ 158 w 647"/>
                  <a:gd name="T33" fmla="*/ 360 h 798"/>
                  <a:gd name="T34" fmla="*/ 158 w 647"/>
                  <a:gd name="T35" fmla="*/ 156 h 798"/>
                  <a:gd name="T36" fmla="*/ 368 w 647"/>
                  <a:gd name="T37" fmla="*/ 156 h 798"/>
                  <a:gd name="T38" fmla="*/ 452 w 647"/>
                  <a:gd name="T39" fmla="*/ 180 h 798"/>
                  <a:gd name="T40" fmla="*/ 482 w 647"/>
                  <a:gd name="T41" fmla="*/ 257 h 798"/>
                  <a:gd name="T42" fmla="*/ 368 w 647"/>
                  <a:gd name="T43" fmla="*/ 360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47" h="798">
                    <a:moveTo>
                      <a:pt x="608" y="401"/>
                    </a:moveTo>
                    <a:cubicBezTo>
                      <a:pt x="634" y="363"/>
                      <a:pt x="647" y="313"/>
                      <a:pt x="647" y="253"/>
                    </a:cubicBezTo>
                    <a:cubicBezTo>
                      <a:pt x="647" y="211"/>
                      <a:pt x="639" y="174"/>
                      <a:pt x="625" y="142"/>
                    </a:cubicBezTo>
                    <a:cubicBezTo>
                      <a:pt x="610" y="111"/>
                      <a:pt x="591" y="84"/>
                      <a:pt x="565" y="63"/>
                    </a:cubicBezTo>
                    <a:cubicBezTo>
                      <a:pt x="540" y="42"/>
                      <a:pt x="511" y="26"/>
                      <a:pt x="478" y="15"/>
                    </a:cubicBezTo>
                    <a:cubicBezTo>
                      <a:pt x="444" y="5"/>
                      <a:pt x="409" y="0"/>
                      <a:pt x="37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98"/>
                      <a:pt x="0" y="798"/>
                      <a:pt x="0" y="798"/>
                    </a:cubicBezTo>
                    <a:cubicBezTo>
                      <a:pt x="158" y="798"/>
                      <a:pt x="158" y="798"/>
                      <a:pt x="158" y="798"/>
                    </a:cubicBezTo>
                    <a:cubicBezTo>
                      <a:pt x="158" y="511"/>
                      <a:pt x="158" y="511"/>
                      <a:pt x="158" y="511"/>
                    </a:cubicBezTo>
                    <a:cubicBezTo>
                      <a:pt x="320" y="511"/>
                      <a:pt x="320" y="511"/>
                      <a:pt x="320" y="511"/>
                    </a:cubicBezTo>
                    <a:cubicBezTo>
                      <a:pt x="462" y="798"/>
                      <a:pt x="462" y="798"/>
                      <a:pt x="462" y="798"/>
                    </a:cubicBezTo>
                    <a:cubicBezTo>
                      <a:pt x="647" y="798"/>
                      <a:pt x="647" y="798"/>
                      <a:pt x="647" y="798"/>
                    </a:cubicBezTo>
                    <a:cubicBezTo>
                      <a:pt x="494" y="488"/>
                      <a:pt x="494" y="488"/>
                      <a:pt x="494" y="488"/>
                    </a:cubicBezTo>
                    <a:cubicBezTo>
                      <a:pt x="545" y="468"/>
                      <a:pt x="583" y="439"/>
                      <a:pt x="608" y="401"/>
                    </a:cubicBezTo>
                    <a:close/>
                    <a:moveTo>
                      <a:pt x="368" y="360"/>
                    </a:moveTo>
                    <a:cubicBezTo>
                      <a:pt x="158" y="360"/>
                      <a:pt x="158" y="360"/>
                      <a:pt x="158" y="360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368" y="156"/>
                      <a:pt x="368" y="156"/>
                      <a:pt x="368" y="156"/>
                    </a:cubicBezTo>
                    <a:cubicBezTo>
                      <a:pt x="404" y="156"/>
                      <a:pt x="432" y="164"/>
                      <a:pt x="452" y="180"/>
                    </a:cubicBezTo>
                    <a:cubicBezTo>
                      <a:pt x="472" y="195"/>
                      <a:pt x="482" y="221"/>
                      <a:pt x="482" y="257"/>
                    </a:cubicBezTo>
                    <a:cubicBezTo>
                      <a:pt x="482" y="326"/>
                      <a:pt x="444" y="360"/>
                      <a:pt x="368" y="36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D33D543C-CD67-4FDD-967E-759B45FC5210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15878175" y="3162300"/>
                <a:ext cx="744538" cy="920750"/>
              </a:xfrm>
              <a:custGeom>
                <a:avLst/>
                <a:gdLst>
                  <a:gd name="T0" fmla="*/ 616 w 647"/>
                  <a:gd name="T1" fmla="*/ 214 h 798"/>
                  <a:gd name="T2" fmla="*/ 533 w 647"/>
                  <a:gd name="T3" fmla="*/ 90 h 798"/>
                  <a:gd name="T4" fmla="*/ 408 w 647"/>
                  <a:gd name="T5" fmla="*/ 21 h 798"/>
                  <a:gd name="T6" fmla="*/ 250 w 647"/>
                  <a:gd name="T7" fmla="*/ 0 h 798"/>
                  <a:gd name="T8" fmla="*/ 0 w 647"/>
                  <a:gd name="T9" fmla="*/ 0 h 798"/>
                  <a:gd name="T10" fmla="*/ 0 w 647"/>
                  <a:gd name="T11" fmla="*/ 798 h 798"/>
                  <a:gd name="T12" fmla="*/ 238 w 647"/>
                  <a:gd name="T13" fmla="*/ 798 h 798"/>
                  <a:gd name="T14" fmla="*/ 388 w 647"/>
                  <a:gd name="T15" fmla="*/ 776 h 798"/>
                  <a:gd name="T16" fmla="*/ 519 w 647"/>
                  <a:gd name="T17" fmla="*/ 704 h 798"/>
                  <a:gd name="T18" fmla="*/ 612 w 647"/>
                  <a:gd name="T19" fmla="*/ 580 h 798"/>
                  <a:gd name="T20" fmla="*/ 647 w 647"/>
                  <a:gd name="T21" fmla="*/ 399 h 798"/>
                  <a:gd name="T22" fmla="*/ 616 w 647"/>
                  <a:gd name="T23" fmla="*/ 214 h 798"/>
                  <a:gd name="T24" fmla="*/ 468 w 647"/>
                  <a:gd name="T25" fmla="*/ 499 h 798"/>
                  <a:gd name="T26" fmla="*/ 423 w 647"/>
                  <a:gd name="T27" fmla="*/ 575 h 798"/>
                  <a:gd name="T28" fmla="*/ 347 w 647"/>
                  <a:gd name="T29" fmla="*/ 625 h 798"/>
                  <a:gd name="T30" fmla="*/ 237 w 647"/>
                  <a:gd name="T31" fmla="*/ 642 h 798"/>
                  <a:gd name="T32" fmla="*/ 158 w 647"/>
                  <a:gd name="T33" fmla="*/ 642 h 798"/>
                  <a:gd name="T34" fmla="*/ 158 w 647"/>
                  <a:gd name="T35" fmla="*/ 156 h 798"/>
                  <a:gd name="T36" fmla="*/ 243 w 647"/>
                  <a:gd name="T37" fmla="*/ 156 h 798"/>
                  <a:gd name="T38" fmla="*/ 426 w 647"/>
                  <a:gd name="T39" fmla="*/ 217 h 798"/>
                  <a:gd name="T40" fmla="*/ 482 w 647"/>
                  <a:gd name="T41" fmla="*/ 399 h 798"/>
                  <a:gd name="T42" fmla="*/ 468 w 647"/>
                  <a:gd name="T43" fmla="*/ 499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47" h="798">
                    <a:moveTo>
                      <a:pt x="616" y="214"/>
                    </a:moveTo>
                    <a:cubicBezTo>
                      <a:pt x="596" y="163"/>
                      <a:pt x="568" y="122"/>
                      <a:pt x="533" y="90"/>
                    </a:cubicBezTo>
                    <a:cubicBezTo>
                      <a:pt x="498" y="58"/>
                      <a:pt x="456" y="35"/>
                      <a:pt x="408" y="21"/>
                    </a:cubicBezTo>
                    <a:cubicBezTo>
                      <a:pt x="359" y="7"/>
                      <a:pt x="307" y="0"/>
                      <a:pt x="25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98"/>
                      <a:pt x="0" y="798"/>
                      <a:pt x="0" y="798"/>
                    </a:cubicBezTo>
                    <a:cubicBezTo>
                      <a:pt x="238" y="798"/>
                      <a:pt x="238" y="798"/>
                      <a:pt x="238" y="798"/>
                    </a:cubicBezTo>
                    <a:cubicBezTo>
                      <a:pt x="289" y="798"/>
                      <a:pt x="339" y="791"/>
                      <a:pt x="388" y="776"/>
                    </a:cubicBezTo>
                    <a:cubicBezTo>
                      <a:pt x="437" y="760"/>
                      <a:pt x="481" y="737"/>
                      <a:pt x="519" y="704"/>
                    </a:cubicBezTo>
                    <a:cubicBezTo>
                      <a:pt x="558" y="672"/>
                      <a:pt x="589" y="631"/>
                      <a:pt x="612" y="580"/>
                    </a:cubicBezTo>
                    <a:cubicBezTo>
                      <a:pt x="635" y="529"/>
                      <a:pt x="647" y="469"/>
                      <a:pt x="647" y="399"/>
                    </a:cubicBezTo>
                    <a:cubicBezTo>
                      <a:pt x="647" y="326"/>
                      <a:pt x="637" y="264"/>
                      <a:pt x="616" y="214"/>
                    </a:cubicBezTo>
                    <a:close/>
                    <a:moveTo>
                      <a:pt x="468" y="499"/>
                    </a:moveTo>
                    <a:cubicBezTo>
                      <a:pt x="458" y="529"/>
                      <a:pt x="443" y="554"/>
                      <a:pt x="423" y="575"/>
                    </a:cubicBezTo>
                    <a:cubicBezTo>
                      <a:pt x="403" y="596"/>
                      <a:pt x="378" y="613"/>
                      <a:pt x="347" y="625"/>
                    </a:cubicBezTo>
                    <a:cubicBezTo>
                      <a:pt x="316" y="636"/>
                      <a:pt x="279" y="642"/>
                      <a:pt x="237" y="642"/>
                    </a:cubicBezTo>
                    <a:cubicBezTo>
                      <a:pt x="158" y="642"/>
                      <a:pt x="158" y="642"/>
                      <a:pt x="158" y="642"/>
                    </a:cubicBezTo>
                    <a:cubicBezTo>
                      <a:pt x="158" y="156"/>
                      <a:pt x="158" y="156"/>
                      <a:pt x="158" y="156"/>
                    </a:cubicBezTo>
                    <a:cubicBezTo>
                      <a:pt x="243" y="156"/>
                      <a:pt x="243" y="156"/>
                      <a:pt x="243" y="156"/>
                    </a:cubicBezTo>
                    <a:cubicBezTo>
                      <a:pt x="328" y="156"/>
                      <a:pt x="389" y="177"/>
                      <a:pt x="426" y="217"/>
                    </a:cubicBezTo>
                    <a:cubicBezTo>
                      <a:pt x="464" y="258"/>
                      <a:pt x="482" y="318"/>
                      <a:pt x="482" y="399"/>
                    </a:cubicBezTo>
                    <a:cubicBezTo>
                      <a:pt x="482" y="436"/>
                      <a:pt x="477" y="469"/>
                      <a:pt x="468" y="499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45" name="Rectangle 9">
                <a:extLst>
                  <a:ext uri="{FF2B5EF4-FFF2-40B4-BE49-F238E27FC236}">
                    <a16:creationId xmlns:a16="http://schemas.microsoft.com/office/drawing/2014/main" id="{31D2AFB1-B12E-4158-A053-FB4AD37E4B4D}"/>
                  </a:ext>
                </a:extLst>
              </p:cNvPr>
              <p:cNvSpPr>
                <a:spLocks noChangeArrowheads="1"/>
              </p:cNvSpPr>
              <p:nvPr userDrawn="1"/>
            </p:nvSpPr>
            <p:spPr bwMode="auto">
              <a:xfrm>
                <a:off x="16746538" y="3162300"/>
                <a:ext cx="182563" cy="92233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46" name="Freeform 10">
                <a:extLst>
                  <a:ext uri="{FF2B5EF4-FFF2-40B4-BE49-F238E27FC236}">
                    <a16:creationId xmlns:a16="http://schemas.microsoft.com/office/drawing/2014/main" id="{D8F455E1-34D6-43D1-BDEE-70E4E8FD30B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057688" y="3148013"/>
                <a:ext cx="746125" cy="950913"/>
              </a:xfrm>
              <a:custGeom>
                <a:avLst/>
                <a:gdLst>
                  <a:gd name="T0" fmla="*/ 499 w 647"/>
                  <a:gd name="T1" fmla="*/ 245 h 823"/>
                  <a:gd name="T2" fmla="*/ 442 w 647"/>
                  <a:gd name="T3" fmla="*/ 181 h 823"/>
                  <a:gd name="T4" fmla="*/ 353 w 647"/>
                  <a:gd name="T5" fmla="*/ 158 h 823"/>
                  <a:gd name="T6" fmla="*/ 273 w 647"/>
                  <a:gd name="T7" fmla="*/ 177 h 823"/>
                  <a:gd name="T8" fmla="*/ 213 w 647"/>
                  <a:gd name="T9" fmla="*/ 229 h 823"/>
                  <a:gd name="T10" fmla="*/ 177 w 647"/>
                  <a:gd name="T11" fmla="*/ 309 h 823"/>
                  <a:gd name="T12" fmla="*/ 164 w 647"/>
                  <a:gd name="T13" fmla="*/ 411 h 823"/>
                  <a:gd name="T14" fmla="*/ 177 w 647"/>
                  <a:gd name="T15" fmla="*/ 511 h 823"/>
                  <a:gd name="T16" fmla="*/ 214 w 647"/>
                  <a:gd name="T17" fmla="*/ 592 h 823"/>
                  <a:gd name="T18" fmla="*/ 274 w 647"/>
                  <a:gd name="T19" fmla="*/ 645 h 823"/>
                  <a:gd name="T20" fmla="*/ 354 w 647"/>
                  <a:gd name="T21" fmla="*/ 664 h 823"/>
                  <a:gd name="T22" fmla="*/ 443 w 647"/>
                  <a:gd name="T23" fmla="*/ 641 h 823"/>
                  <a:gd name="T24" fmla="*/ 510 w 647"/>
                  <a:gd name="T25" fmla="*/ 563 h 823"/>
                  <a:gd name="T26" fmla="*/ 645 w 647"/>
                  <a:gd name="T27" fmla="*/ 643 h 823"/>
                  <a:gd name="T28" fmla="*/ 531 w 647"/>
                  <a:gd name="T29" fmla="*/ 776 h 823"/>
                  <a:gd name="T30" fmla="*/ 349 w 647"/>
                  <a:gd name="T31" fmla="*/ 823 h 823"/>
                  <a:gd name="T32" fmla="*/ 207 w 647"/>
                  <a:gd name="T33" fmla="*/ 794 h 823"/>
                  <a:gd name="T34" fmla="*/ 96 w 647"/>
                  <a:gd name="T35" fmla="*/ 711 h 823"/>
                  <a:gd name="T36" fmla="*/ 25 w 647"/>
                  <a:gd name="T37" fmla="*/ 582 h 823"/>
                  <a:gd name="T38" fmla="*/ 0 w 647"/>
                  <a:gd name="T39" fmla="*/ 411 h 823"/>
                  <a:gd name="T40" fmla="*/ 26 w 647"/>
                  <a:gd name="T41" fmla="*/ 244 h 823"/>
                  <a:gd name="T42" fmla="*/ 99 w 647"/>
                  <a:gd name="T43" fmla="*/ 114 h 823"/>
                  <a:gd name="T44" fmla="*/ 211 w 647"/>
                  <a:gd name="T45" fmla="*/ 30 h 823"/>
                  <a:gd name="T46" fmla="*/ 355 w 647"/>
                  <a:gd name="T47" fmla="*/ 0 h 823"/>
                  <a:gd name="T48" fmla="*/ 456 w 647"/>
                  <a:gd name="T49" fmla="*/ 13 h 823"/>
                  <a:gd name="T50" fmla="*/ 538 w 647"/>
                  <a:gd name="T51" fmla="*/ 49 h 823"/>
                  <a:gd name="T52" fmla="*/ 601 w 647"/>
                  <a:gd name="T53" fmla="*/ 105 h 823"/>
                  <a:gd name="T54" fmla="*/ 647 w 647"/>
                  <a:gd name="T55" fmla="*/ 176 h 823"/>
                  <a:gd name="T56" fmla="*/ 499 w 647"/>
                  <a:gd name="T57" fmla="*/ 245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647" h="823">
                    <a:moveTo>
                      <a:pt x="499" y="245"/>
                    </a:moveTo>
                    <a:cubicBezTo>
                      <a:pt x="484" y="217"/>
                      <a:pt x="465" y="196"/>
                      <a:pt x="442" y="181"/>
                    </a:cubicBezTo>
                    <a:cubicBezTo>
                      <a:pt x="419" y="166"/>
                      <a:pt x="389" y="158"/>
                      <a:pt x="353" y="158"/>
                    </a:cubicBezTo>
                    <a:cubicBezTo>
                      <a:pt x="323" y="158"/>
                      <a:pt x="296" y="164"/>
                      <a:pt x="273" y="177"/>
                    </a:cubicBezTo>
                    <a:cubicBezTo>
                      <a:pt x="249" y="189"/>
                      <a:pt x="229" y="207"/>
                      <a:pt x="213" y="229"/>
                    </a:cubicBezTo>
                    <a:cubicBezTo>
                      <a:pt x="197" y="252"/>
                      <a:pt x="185" y="278"/>
                      <a:pt x="177" y="309"/>
                    </a:cubicBezTo>
                    <a:cubicBezTo>
                      <a:pt x="168" y="340"/>
                      <a:pt x="164" y="374"/>
                      <a:pt x="164" y="411"/>
                    </a:cubicBezTo>
                    <a:cubicBezTo>
                      <a:pt x="164" y="447"/>
                      <a:pt x="168" y="480"/>
                      <a:pt x="177" y="511"/>
                    </a:cubicBezTo>
                    <a:cubicBezTo>
                      <a:pt x="185" y="542"/>
                      <a:pt x="198" y="569"/>
                      <a:pt x="214" y="592"/>
                    </a:cubicBezTo>
                    <a:cubicBezTo>
                      <a:pt x="230" y="614"/>
                      <a:pt x="250" y="632"/>
                      <a:pt x="274" y="645"/>
                    </a:cubicBezTo>
                    <a:cubicBezTo>
                      <a:pt x="297" y="658"/>
                      <a:pt x="324" y="664"/>
                      <a:pt x="354" y="664"/>
                    </a:cubicBezTo>
                    <a:cubicBezTo>
                      <a:pt x="390" y="664"/>
                      <a:pt x="420" y="656"/>
                      <a:pt x="443" y="641"/>
                    </a:cubicBezTo>
                    <a:cubicBezTo>
                      <a:pt x="466" y="625"/>
                      <a:pt x="489" y="599"/>
                      <a:pt x="510" y="563"/>
                    </a:cubicBezTo>
                    <a:cubicBezTo>
                      <a:pt x="645" y="643"/>
                      <a:pt x="645" y="643"/>
                      <a:pt x="645" y="643"/>
                    </a:cubicBezTo>
                    <a:cubicBezTo>
                      <a:pt x="617" y="700"/>
                      <a:pt x="579" y="744"/>
                      <a:pt x="531" y="776"/>
                    </a:cubicBezTo>
                    <a:cubicBezTo>
                      <a:pt x="483" y="807"/>
                      <a:pt x="422" y="823"/>
                      <a:pt x="349" y="823"/>
                    </a:cubicBezTo>
                    <a:cubicBezTo>
                      <a:pt x="297" y="823"/>
                      <a:pt x="249" y="813"/>
                      <a:pt x="207" y="794"/>
                    </a:cubicBezTo>
                    <a:cubicBezTo>
                      <a:pt x="164" y="775"/>
                      <a:pt x="127" y="747"/>
                      <a:pt x="96" y="711"/>
                    </a:cubicBezTo>
                    <a:cubicBezTo>
                      <a:pt x="66" y="676"/>
                      <a:pt x="42" y="632"/>
                      <a:pt x="25" y="582"/>
                    </a:cubicBezTo>
                    <a:cubicBezTo>
                      <a:pt x="8" y="531"/>
                      <a:pt x="0" y="474"/>
                      <a:pt x="0" y="411"/>
                    </a:cubicBezTo>
                    <a:cubicBezTo>
                      <a:pt x="0" y="350"/>
                      <a:pt x="9" y="295"/>
                      <a:pt x="26" y="244"/>
                    </a:cubicBezTo>
                    <a:cubicBezTo>
                      <a:pt x="44" y="194"/>
                      <a:pt x="68" y="150"/>
                      <a:pt x="99" y="114"/>
                    </a:cubicBezTo>
                    <a:cubicBezTo>
                      <a:pt x="131" y="78"/>
                      <a:pt x="168" y="50"/>
                      <a:pt x="211" y="30"/>
                    </a:cubicBezTo>
                    <a:cubicBezTo>
                      <a:pt x="254" y="10"/>
                      <a:pt x="302" y="0"/>
                      <a:pt x="355" y="0"/>
                    </a:cubicBezTo>
                    <a:cubicBezTo>
                      <a:pt x="392" y="0"/>
                      <a:pt x="426" y="4"/>
                      <a:pt x="456" y="13"/>
                    </a:cubicBezTo>
                    <a:cubicBezTo>
                      <a:pt x="487" y="21"/>
                      <a:pt x="514" y="34"/>
                      <a:pt x="538" y="49"/>
                    </a:cubicBezTo>
                    <a:cubicBezTo>
                      <a:pt x="562" y="65"/>
                      <a:pt x="583" y="83"/>
                      <a:pt x="601" y="105"/>
                    </a:cubicBezTo>
                    <a:cubicBezTo>
                      <a:pt x="619" y="127"/>
                      <a:pt x="634" y="150"/>
                      <a:pt x="647" y="176"/>
                    </a:cubicBezTo>
                    <a:lnTo>
                      <a:pt x="499" y="24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47" name="Freeform 11">
                <a:extLst>
                  <a:ext uri="{FF2B5EF4-FFF2-40B4-BE49-F238E27FC236}">
                    <a16:creationId xmlns:a16="http://schemas.microsoft.com/office/drawing/2014/main" id="{C5BBE420-E795-4747-89BF-A79F0A553F90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938250" y="3173413"/>
                <a:ext cx="334963" cy="336550"/>
              </a:xfrm>
              <a:custGeom>
                <a:avLst/>
                <a:gdLst>
                  <a:gd name="T0" fmla="*/ 291 w 291"/>
                  <a:gd name="T1" fmla="*/ 0 h 292"/>
                  <a:gd name="T2" fmla="*/ 0 w 291"/>
                  <a:gd name="T3" fmla="*/ 292 h 292"/>
                  <a:gd name="T4" fmla="*/ 291 w 291"/>
                  <a:gd name="T5" fmla="*/ 292 h 292"/>
                  <a:gd name="T6" fmla="*/ 291 w 291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1" h="292">
                    <a:moveTo>
                      <a:pt x="291" y="0"/>
                    </a:moveTo>
                    <a:cubicBezTo>
                      <a:pt x="148" y="37"/>
                      <a:pt x="37" y="149"/>
                      <a:pt x="0" y="292"/>
                    </a:cubicBezTo>
                    <a:cubicBezTo>
                      <a:pt x="291" y="292"/>
                      <a:pt x="291" y="292"/>
                      <a:pt x="291" y="292"/>
                    </a:cubicBezTo>
                    <a:lnTo>
                      <a:pt x="291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97A007DC-A1C8-450D-9014-8D86249AC6E4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4509750" y="3173413"/>
                <a:ext cx="334963" cy="336550"/>
              </a:xfrm>
              <a:custGeom>
                <a:avLst/>
                <a:gdLst>
                  <a:gd name="T0" fmla="*/ 292 w 292"/>
                  <a:gd name="T1" fmla="*/ 292 h 292"/>
                  <a:gd name="T2" fmla="*/ 0 w 292"/>
                  <a:gd name="T3" fmla="*/ 0 h 292"/>
                  <a:gd name="T4" fmla="*/ 0 w 292"/>
                  <a:gd name="T5" fmla="*/ 292 h 292"/>
                  <a:gd name="T6" fmla="*/ 292 w 292"/>
                  <a:gd name="T7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2" h="292">
                    <a:moveTo>
                      <a:pt x="292" y="292"/>
                    </a:moveTo>
                    <a:cubicBezTo>
                      <a:pt x="255" y="149"/>
                      <a:pt x="143" y="37"/>
                      <a:pt x="0" y="0"/>
                    </a:cubicBezTo>
                    <a:cubicBezTo>
                      <a:pt x="0" y="292"/>
                      <a:pt x="0" y="292"/>
                      <a:pt x="0" y="292"/>
                    </a:cubicBezTo>
                    <a:lnTo>
                      <a:pt x="292" y="29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49" name="Freeform 13">
                <a:extLst>
                  <a:ext uri="{FF2B5EF4-FFF2-40B4-BE49-F238E27FC236}">
                    <a16:creationId xmlns:a16="http://schemas.microsoft.com/office/drawing/2014/main" id="{7274162E-0439-43B7-B629-DFF76136963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3938250" y="3746500"/>
                <a:ext cx="334963" cy="336550"/>
              </a:xfrm>
              <a:custGeom>
                <a:avLst/>
                <a:gdLst>
                  <a:gd name="T0" fmla="*/ 0 w 291"/>
                  <a:gd name="T1" fmla="*/ 0 h 292"/>
                  <a:gd name="T2" fmla="*/ 291 w 291"/>
                  <a:gd name="T3" fmla="*/ 292 h 292"/>
                  <a:gd name="T4" fmla="*/ 291 w 291"/>
                  <a:gd name="T5" fmla="*/ 0 h 292"/>
                  <a:gd name="T6" fmla="*/ 0 w 291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1" h="292">
                    <a:moveTo>
                      <a:pt x="0" y="0"/>
                    </a:moveTo>
                    <a:cubicBezTo>
                      <a:pt x="37" y="143"/>
                      <a:pt x="149" y="255"/>
                      <a:pt x="291" y="292"/>
                    </a:cubicBezTo>
                    <a:cubicBezTo>
                      <a:pt x="291" y="0"/>
                      <a:pt x="291" y="0"/>
                      <a:pt x="29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50" name="Freeform 14">
                <a:extLst>
                  <a:ext uri="{FF2B5EF4-FFF2-40B4-BE49-F238E27FC236}">
                    <a16:creationId xmlns:a16="http://schemas.microsoft.com/office/drawing/2014/main" id="{9BB70302-1C78-4CFD-830E-6D38CA3BE879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4509750" y="3746500"/>
                <a:ext cx="334963" cy="336550"/>
              </a:xfrm>
              <a:custGeom>
                <a:avLst/>
                <a:gdLst>
                  <a:gd name="T0" fmla="*/ 292 w 292"/>
                  <a:gd name="T1" fmla="*/ 0 h 292"/>
                  <a:gd name="T2" fmla="*/ 0 w 292"/>
                  <a:gd name="T3" fmla="*/ 0 h 292"/>
                  <a:gd name="T4" fmla="*/ 0 w 292"/>
                  <a:gd name="T5" fmla="*/ 292 h 292"/>
                  <a:gd name="T6" fmla="*/ 292 w 292"/>
                  <a:gd name="T7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2" h="292">
                    <a:moveTo>
                      <a:pt x="29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92"/>
                      <a:pt x="0" y="292"/>
                      <a:pt x="0" y="292"/>
                    </a:cubicBezTo>
                    <a:cubicBezTo>
                      <a:pt x="143" y="255"/>
                      <a:pt x="255" y="143"/>
                      <a:pt x="292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51" name="Freeform 15">
                <a:extLst>
                  <a:ext uri="{FF2B5EF4-FFF2-40B4-BE49-F238E27FC236}">
                    <a16:creationId xmlns:a16="http://schemas.microsoft.com/office/drawing/2014/main" id="{B26BA853-08BF-4C94-9C05-6A117F15EAE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51425" y="3179763"/>
                <a:ext cx="41275" cy="57150"/>
              </a:xfrm>
              <a:custGeom>
                <a:avLst/>
                <a:gdLst>
                  <a:gd name="T0" fmla="*/ 0 w 26"/>
                  <a:gd name="T1" fmla="*/ 5 h 36"/>
                  <a:gd name="T2" fmla="*/ 10 w 26"/>
                  <a:gd name="T3" fmla="*/ 5 h 36"/>
                  <a:gd name="T4" fmla="*/ 10 w 26"/>
                  <a:gd name="T5" fmla="*/ 36 h 36"/>
                  <a:gd name="T6" fmla="*/ 16 w 26"/>
                  <a:gd name="T7" fmla="*/ 36 h 36"/>
                  <a:gd name="T8" fmla="*/ 16 w 26"/>
                  <a:gd name="T9" fmla="*/ 5 h 36"/>
                  <a:gd name="T10" fmla="*/ 26 w 26"/>
                  <a:gd name="T11" fmla="*/ 5 h 36"/>
                  <a:gd name="T12" fmla="*/ 26 w 26"/>
                  <a:gd name="T13" fmla="*/ 0 h 36"/>
                  <a:gd name="T14" fmla="*/ 0 w 26"/>
                  <a:gd name="T15" fmla="*/ 0 h 36"/>
                  <a:gd name="T16" fmla="*/ 0 w 26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36">
                    <a:moveTo>
                      <a:pt x="0" y="5"/>
                    </a:moveTo>
                    <a:lnTo>
                      <a:pt x="10" y="5"/>
                    </a:lnTo>
                    <a:lnTo>
                      <a:pt x="10" y="36"/>
                    </a:lnTo>
                    <a:lnTo>
                      <a:pt x="16" y="36"/>
                    </a:lnTo>
                    <a:lnTo>
                      <a:pt x="16" y="5"/>
                    </a:lnTo>
                    <a:lnTo>
                      <a:pt x="26" y="5"/>
                    </a:lnTo>
                    <a:lnTo>
                      <a:pt x="26" y="0"/>
                    </a:lnTo>
                    <a:lnTo>
                      <a:pt x="0" y="0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52" name="Freeform 16">
                <a:extLst>
                  <a:ext uri="{FF2B5EF4-FFF2-40B4-BE49-F238E27FC236}">
                    <a16:creationId xmlns:a16="http://schemas.microsoft.com/office/drawing/2014/main" id="{279CCAAA-C73D-4AA9-B4F0-46222EE266AF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751425" y="3179763"/>
                <a:ext cx="41275" cy="57150"/>
              </a:xfrm>
              <a:custGeom>
                <a:avLst/>
                <a:gdLst>
                  <a:gd name="T0" fmla="*/ 0 w 26"/>
                  <a:gd name="T1" fmla="*/ 5 h 36"/>
                  <a:gd name="T2" fmla="*/ 10 w 26"/>
                  <a:gd name="T3" fmla="*/ 5 h 36"/>
                  <a:gd name="T4" fmla="*/ 10 w 26"/>
                  <a:gd name="T5" fmla="*/ 36 h 36"/>
                  <a:gd name="T6" fmla="*/ 16 w 26"/>
                  <a:gd name="T7" fmla="*/ 36 h 36"/>
                  <a:gd name="T8" fmla="*/ 16 w 26"/>
                  <a:gd name="T9" fmla="*/ 5 h 36"/>
                  <a:gd name="T10" fmla="*/ 26 w 26"/>
                  <a:gd name="T11" fmla="*/ 5 h 36"/>
                  <a:gd name="T12" fmla="*/ 26 w 26"/>
                  <a:gd name="T13" fmla="*/ 0 h 36"/>
                  <a:gd name="T14" fmla="*/ 0 w 26"/>
                  <a:gd name="T1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36">
                    <a:moveTo>
                      <a:pt x="0" y="5"/>
                    </a:moveTo>
                    <a:lnTo>
                      <a:pt x="10" y="5"/>
                    </a:lnTo>
                    <a:lnTo>
                      <a:pt x="10" y="36"/>
                    </a:lnTo>
                    <a:lnTo>
                      <a:pt x="16" y="36"/>
                    </a:lnTo>
                    <a:lnTo>
                      <a:pt x="16" y="5"/>
                    </a:lnTo>
                    <a:lnTo>
                      <a:pt x="26" y="5"/>
                    </a:lnTo>
                    <a:lnTo>
                      <a:pt x="26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3956DB7A-79A1-4E78-A989-12F82E79FB1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7803813" y="3179763"/>
                <a:ext cx="50800" cy="57150"/>
              </a:xfrm>
              <a:custGeom>
                <a:avLst/>
                <a:gdLst>
                  <a:gd name="T0" fmla="*/ 36 w 43"/>
                  <a:gd name="T1" fmla="*/ 49 h 49"/>
                  <a:gd name="T2" fmla="*/ 36 w 43"/>
                  <a:gd name="T3" fmla="*/ 23 h 49"/>
                  <a:gd name="T4" fmla="*/ 36 w 43"/>
                  <a:gd name="T5" fmla="*/ 14 h 49"/>
                  <a:gd name="T6" fmla="*/ 33 w 43"/>
                  <a:gd name="T7" fmla="*/ 22 h 49"/>
                  <a:gd name="T8" fmla="*/ 21 w 43"/>
                  <a:gd name="T9" fmla="*/ 49 h 49"/>
                  <a:gd name="T10" fmla="*/ 10 w 43"/>
                  <a:gd name="T11" fmla="*/ 22 h 49"/>
                  <a:gd name="T12" fmla="*/ 6 w 43"/>
                  <a:gd name="T13" fmla="*/ 14 h 49"/>
                  <a:gd name="T14" fmla="*/ 7 w 43"/>
                  <a:gd name="T15" fmla="*/ 23 h 49"/>
                  <a:gd name="T16" fmla="*/ 7 w 43"/>
                  <a:gd name="T17" fmla="*/ 49 h 49"/>
                  <a:gd name="T18" fmla="*/ 0 w 43"/>
                  <a:gd name="T19" fmla="*/ 49 h 49"/>
                  <a:gd name="T20" fmla="*/ 0 w 43"/>
                  <a:gd name="T21" fmla="*/ 0 h 49"/>
                  <a:gd name="T22" fmla="*/ 7 w 43"/>
                  <a:gd name="T23" fmla="*/ 0 h 49"/>
                  <a:gd name="T24" fmla="*/ 18 w 43"/>
                  <a:gd name="T25" fmla="*/ 26 h 49"/>
                  <a:gd name="T26" fmla="*/ 22 w 43"/>
                  <a:gd name="T27" fmla="*/ 34 h 49"/>
                  <a:gd name="T28" fmla="*/ 25 w 43"/>
                  <a:gd name="T29" fmla="*/ 26 h 49"/>
                  <a:gd name="T30" fmla="*/ 35 w 43"/>
                  <a:gd name="T31" fmla="*/ 0 h 49"/>
                  <a:gd name="T32" fmla="*/ 43 w 43"/>
                  <a:gd name="T33" fmla="*/ 0 h 49"/>
                  <a:gd name="T34" fmla="*/ 43 w 43"/>
                  <a:gd name="T35" fmla="*/ 49 h 49"/>
                  <a:gd name="T36" fmla="*/ 36 w 43"/>
                  <a:gd name="T37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" h="49">
                    <a:moveTo>
                      <a:pt x="36" y="49"/>
                    </a:moveTo>
                    <a:cubicBezTo>
                      <a:pt x="36" y="23"/>
                      <a:pt x="36" y="23"/>
                      <a:pt x="36" y="23"/>
                    </a:cubicBezTo>
                    <a:cubicBezTo>
                      <a:pt x="36" y="20"/>
                      <a:pt x="36" y="16"/>
                      <a:pt x="36" y="14"/>
                    </a:cubicBezTo>
                    <a:cubicBezTo>
                      <a:pt x="36" y="16"/>
                      <a:pt x="34" y="19"/>
                      <a:pt x="33" y="22"/>
                    </a:cubicBezTo>
                    <a:cubicBezTo>
                      <a:pt x="21" y="49"/>
                      <a:pt x="21" y="49"/>
                      <a:pt x="21" y="49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8" y="19"/>
                      <a:pt x="7" y="16"/>
                      <a:pt x="6" y="14"/>
                    </a:cubicBezTo>
                    <a:cubicBezTo>
                      <a:pt x="7" y="16"/>
                      <a:pt x="7" y="20"/>
                      <a:pt x="7" y="23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9" y="29"/>
                      <a:pt x="21" y="32"/>
                      <a:pt x="22" y="34"/>
                    </a:cubicBezTo>
                    <a:cubicBezTo>
                      <a:pt x="22" y="32"/>
                      <a:pt x="24" y="29"/>
                      <a:pt x="25" y="26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49"/>
                      <a:pt x="43" y="49"/>
                      <a:pt x="43" y="49"/>
                    </a:cubicBezTo>
                    <a:lnTo>
                      <a:pt x="36" y="49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D6FBEB9-96CC-483F-A32F-9E7B996645D3}"/>
                </a:ext>
              </a:extLst>
            </p:cNvPr>
            <p:cNvSpPr/>
            <p:nvPr userDrawn="1"/>
          </p:nvSpPr>
          <p:spPr>
            <a:xfrm>
              <a:off x="11604191" y="6353913"/>
              <a:ext cx="488403" cy="488403"/>
            </a:xfrm>
            <a:prstGeom prst="ellipse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fld id="{CA5ED260-20AD-45AD-AFCA-6B0DE0811A5D}" type="slidenum">
                <a:rPr lang="en-US" sz="1600" smtClean="0">
                  <a:solidFill>
                    <a:schemeClr val="bg1"/>
                  </a:solidFill>
                  <a:latin typeface="Overpass" panose="02000803030000020004" pitchFamily="2" charset="0"/>
                </a:rPr>
                <a:t>‹#›</a:t>
              </a:fld>
              <a:endParaRPr lang="en-US" sz="1600">
                <a:solidFill>
                  <a:schemeClr val="bg1"/>
                </a:solidFill>
                <a:latin typeface="Overpass" panose="02000803030000020004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44A66F-B767-4E4D-A572-5BC912B9F0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33286" y="6463061"/>
            <a:ext cx="1381500" cy="272839"/>
            <a:chOff x="13039725" y="3148013"/>
            <a:chExt cx="4814888" cy="950913"/>
          </a:xfrm>
          <a:solidFill>
            <a:schemeClr val="bg1"/>
          </a:solidFill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21092367-E8C6-E64F-97BD-1EA49403FB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39725" y="3162300"/>
              <a:ext cx="744538" cy="920750"/>
            </a:xfrm>
            <a:custGeom>
              <a:avLst/>
              <a:gdLst>
                <a:gd name="T0" fmla="*/ 505 w 647"/>
                <a:gd name="T1" fmla="*/ 798 h 798"/>
                <a:gd name="T2" fmla="*/ 212 w 647"/>
                <a:gd name="T3" fmla="*/ 363 h 798"/>
                <a:gd name="T4" fmla="*/ 180 w 647"/>
                <a:gd name="T5" fmla="*/ 314 h 798"/>
                <a:gd name="T6" fmla="*/ 156 w 647"/>
                <a:gd name="T7" fmla="*/ 273 h 798"/>
                <a:gd name="T8" fmla="*/ 156 w 647"/>
                <a:gd name="T9" fmla="*/ 306 h 798"/>
                <a:gd name="T10" fmla="*/ 157 w 647"/>
                <a:gd name="T11" fmla="*/ 355 h 798"/>
                <a:gd name="T12" fmla="*/ 158 w 647"/>
                <a:gd name="T13" fmla="*/ 405 h 798"/>
                <a:gd name="T14" fmla="*/ 158 w 647"/>
                <a:gd name="T15" fmla="*/ 447 h 798"/>
                <a:gd name="T16" fmla="*/ 158 w 647"/>
                <a:gd name="T17" fmla="*/ 798 h 798"/>
                <a:gd name="T18" fmla="*/ 0 w 647"/>
                <a:gd name="T19" fmla="*/ 798 h 798"/>
                <a:gd name="T20" fmla="*/ 0 w 647"/>
                <a:gd name="T21" fmla="*/ 0 h 798"/>
                <a:gd name="T22" fmla="*/ 154 w 647"/>
                <a:gd name="T23" fmla="*/ 0 h 798"/>
                <a:gd name="T24" fmla="*/ 435 w 647"/>
                <a:gd name="T25" fmla="*/ 422 h 798"/>
                <a:gd name="T26" fmla="*/ 467 w 647"/>
                <a:gd name="T27" fmla="*/ 471 h 798"/>
                <a:gd name="T28" fmla="*/ 491 w 647"/>
                <a:gd name="T29" fmla="*/ 512 h 798"/>
                <a:gd name="T30" fmla="*/ 491 w 647"/>
                <a:gd name="T31" fmla="*/ 479 h 798"/>
                <a:gd name="T32" fmla="*/ 490 w 647"/>
                <a:gd name="T33" fmla="*/ 431 h 798"/>
                <a:gd name="T34" fmla="*/ 489 w 647"/>
                <a:gd name="T35" fmla="*/ 380 h 798"/>
                <a:gd name="T36" fmla="*/ 489 w 647"/>
                <a:gd name="T37" fmla="*/ 338 h 798"/>
                <a:gd name="T38" fmla="*/ 489 w 647"/>
                <a:gd name="T39" fmla="*/ 0 h 798"/>
                <a:gd name="T40" fmla="*/ 647 w 647"/>
                <a:gd name="T41" fmla="*/ 0 h 798"/>
                <a:gd name="T42" fmla="*/ 647 w 647"/>
                <a:gd name="T43" fmla="*/ 798 h 798"/>
                <a:gd name="T44" fmla="*/ 505 w 647"/>
                <a:gd name="T45" fmla="*/ 798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7" h="798">
                  <a:moveTo>
                    <a:pt x="505" y="798"/>
                  </a:moveTo>
                  <a:cubicBezTo>
                    <a:pt x="212" y="363"/>
                    <a:pt x="212" y="363"/>
                    <a:pt x="212" y="363"/>
                  </a:cubicBezTo>
                  <a:cubicBezTo>
                    <a:pt x="202" y="348"/>
                    <a:pt x="191" y="331"/>
                    <a:pt x="180" y="314"/>
                  </a:cubicBezTo>
                  <a:cubicBezTo>
                    <a:pt x="169" y="297"/>
                    <a:pt x="161" y="283"/>
                    <a:pt x="156" y="273"/>
                  </a:cubicBezTo>
                  <a:cubicBezTo>
                    <a:pt x="156" y="280"/>
                    <a:pt x="156" y="291"/>
                    <a:pt x="156" y="306"/>
                  </a:cubicBezTo>
                  <a:cubicBezTo>
                    <a:pt x="157" y="321"/>
                    <a:pt x="157" y="337"/>
                    <a:pt x="157" y="355"/>
                  </a:cubicBezTo>
                  <a:cubicBezTo>
                    <a:pt x="157" y="372"/>
                    <a:pt x="157" y="388"/>
                    <a:pt x="158" y="405"/>
                  </a:cubicBezTo>
                  <a:cubicBezTo>
                    <a:pt x="158" y="422"/>
                    <a:pt x="158" y="436"/>
                    <a:pt x="158" y="447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435" y="422"/>
                    <a:pt x="435" y="422"/>
                    <a:pt x="435" y="422"/>
                  </a:cubicBezTo>
                  <a:cubicBezTo>
                    <a:pt x="445" y="437"/>
                    <a:pt x="456" y="453"/>
                    <a:pt x="467" y="471"/>
                  </a:cubicBezTo>
                  <a:cubicBezTo>
                    <a:pt x="478" y="488"/>
                    <a:pt x="486" y="502"/>
                    <a:pt x="491" y="512"/>
                  </a:cubicBezTo>
                  <a:cubicBezTo>
                    <a:pt x="491" y="505"/>
                    <a:pt x="491" y="493"/>
                    <a:pt x="491" y="479"/>
                  </a:cubicBezTo>
                  <a:cubicBezTo>
                    <a:pt x="490" y="464"/>
                    <a:pt x="490" y="448"/>
                    <a:pt x="490" y="431"/>
                  </a:cubicBezTo>
                  <a:cubicBezTo>
                    <a:pt x="490" y="414"/>
                    <a:pt x="490" y="397"/>
                    <a:pt x="489" y="380"/>
                  </a:cubicBezTo>
                  <a:cubicBezTo>
                    <a:pt x="489" y="363"/>
                    <a:pt x="489" y="349"/>
                    <a:pt x="489" y="338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647" y="0"/>
                    <a:pt x="647" y="0"/>
                    <a:pt x="647" y="0"/>
                  </a:cubicBezTo>
                  <a:cubicBezTo>
                    <a:pt x="647" y="798"/>
                    <a:pt x="647" y="798"/>
                    <a:pt x="647" y="798"/>
                  </a:cubicBezTo>
                  <a:lnTo>
                    <a:pt x="50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6273779A-AA97-7240-8800-7916D6579A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989175" y="3162300"/>
              <a:ext cx="744538" cy="920750"/>
            </a:xfrm>
            <a:custGeom>
              <a:avLst/>
              <a:gdLst>
                <a:gd name="T0" fmla="*/ 608 w 647"/>
                <a:gd name="T1" fmla="*/ 401 h 798"/>
                <a:gd name="T2" fmla="*/ 647 w 647"/>
                <a:gd name="T3" fmla="*/ 253 h 798"/>
                <a:gd name="T4" fmla="*/ 625 w 647"/>
                <a:gd name="T5" fmla="*/ 142 h 798"/>
                <a:gd name="T6" fmla="*/ 565 w 647"/>
                <a:gd name="T7" fmla="*/ 63 h 798"/>
                <a:gd name="T8" fmla="*/ 478 w 647"/>
                <a:gd name="T9" fmla="*/ 15 h 798"/>
                <a:gd name="T10" fmla="*/ 372 w 647"/>
                <a:gd name="T11" fmla="*/ 0 h 798"/>
                <a:gd name="T12" fmla="*/ 0 w 647"/>
                <a:gd name="T13" fmla="*/ 0 h 798"/>
                <a:gd name="T14" fmla="*/ 0 w 647"/>
                <a:gd name="T15" fmla="*/ 798 h 798"/>
                <a:gd name="T16" fmla="*/ 158 w 647"/>
                <a:gd name="T17" fmla="*/ 798 h 798"/>
                <a:gd name="T18" fmla="*/ 158 w 647"/>
                <a:gd name="T19" fmla="*/ 511 h 798"/>
                <a:gd name="T20" fmla="*/ 320 w 647"/>
                <a:gd name="T21" fmla="*/ 511 h 798"/>
                <a:gd name="T22" fmla="*/ 462 w 647"/>
                <a:gd name="T23" fmla="*/ 798 h 798"/>
                <a:gd name="T24" fmla="*/ 647 w 647"/>
                <a:gd name="T25" fmla="*/ 798 h 798"/>
                <a:gd name="T26" fmla="*/ 494 w 647"/>
                <a:gd name="T27" fmla="*/ 488 h 798"/>
                <a:gd name="T28" fmla="*/ 608 w 647"/>
                <a:gd name="T29" fmla="*/ 401 h 798"/>
                <a:gd name="T30" fmla="*/ 368 w 647"/>
                <a:gd name="T31" fmla="*/ 360 h 798"/>
                <a:gd name="T32" fmla="*/ 158 w 647"/>
                <a:gd name="T33" fmla="*/ 360 h 798"/>
                <a:gd name="T34" fmla="*/ 158 w 647"/>
                <a:gd name="T35" fmla="*/ 156 h 798"/>
                <a:gd name="T36" fmla="*/ 368 w 647"/>
                <a:gd name="T37" fmla="*/ 156 h 798"/>
                <a:gd name="T38" fmla="*/ 452 w 647"/>
                <a:gd name="T39" fmla="*/ 180 h 798"/>
                <a:gd name="T40" fmla="*/ 482 w 647"/>
                <a:gd name="T41" fmla="*/ 257 h 798"/>
                <a:gd name="T42" fmla="*/ 368 w 647"/>
                <a:gd name="T43" fmla="*/ 36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08" y="401"/>
                  </a:moveTo>
                  <a:cubicBezTo>
                    <a:pt x="634" y="363"/>
                    <a:pt x="647" y="313"/>
                    <a:pt x="647" y="253"/>
                  </a:cubicBezTo>
                  <a:cubicBezTo>
                    <a:pt x="647" y="211"/>
                    <a:pt x="639" y="174"/>
                    <a:pt x="625" y="142"/>
                  </a:cubicBezTo>
                  <a:cubicBezTo>
                    <a:pt x="610" y="111"/>
                    <a:pt x="591" y="84"/>
                    <a:pt x="565" y="63"/>
                  </a:cubicBezTo>
                  <a:cubicBezTo>
                    <a:pt x="540" y="42"/>
                    <a:pt x="511" y="26"/>
                    <a:pt x="478" y="15"/>
                  </a:cubicBezTo>
                  <a:cubicBezTo>
                    <a:pt x="444" y="5"/>
                    <a:pt x="409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158" y="511"/>
                    <a:pt x="158" y="511"/>
                    <a:pt x="158" y="511"/>
                  </a:cubicBezTo>
                  <a:cubicBezTo>
                    <a:pt x="320" y="511"/>
                    <a:pt x="320" y="511"/>
                    <a:pt x="320" y="511"/>
                  </a:cubicBezTo>
                  <a:cubicBezTo>
                    <a:pt x="462" y="798"/>
                    <a:pt x="462" y="798"/>
                    <a:pt x="462" y="798"/>
                  </a:cubicBezTo>
                  <a:cubicBezTo>
                    <a:pt x="647" y="798"/>
                    <a:pt x="647" y="798"/>
                    <a:pt x="647" y="798"/>
                  </a:cubicBezTo>
                  <a:cubicBezTo>
                    <a:pt x="494" y="488"/>
                    <a:pt x="494" y="488"/>
                    <a:pt x="494" y="488"/>
                  </a:cubicBezTo>
                  <a:cubicBezTo>
                    <a:pt x="545" y="468"/>
                    <a:pt x="583" y="439"/>
                    <a:pt x="608" y="401"/>
                  </a:cubicBezTo>
                  <a:close/>
                  <a:moveTo>
                    <a:pt x="36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404" y="156"/>
                    <a:pt x="432" y="164"/>
                    <a:pt x="452" y="180"/>
                  </a:cubicBezTo>
                  <a:cubicBezTo>
                    <a:pt x="472" y="195"/>
                    <a:pt x="482" y="221"/>
                    <a:pt x="482" y="257"/>
                  </a:cubicBezTo>
                  <a:cubicBezTo>
                    <a:pt x="482" y="326"/>
                    <a:pt x="444" y="360"/>
                    <a:pt x="368" y="3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F858282A-B83B-E741-8B8B-1729277FA8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78175" y="3162300"/>
              <a:ext cx="744538" cy="920750"/>
            </a:xfrm>
            <a:custGeom>
              <a:avLst/>
              <a:gdLst>
                <a:gd name="T0" fmla="*/ 616 w 647"/>
                <a:gd name="T1" fmla="*/ 214 h 798"/>
                <a:gd name="T2" fmla="*/ 533 w 647"/>
                <a:gd name="T3" fmla="*/ 90 h 798"/>
                <a:gd name="T4" fmla="*/ 408 w 647"/>
                <a:gd name="T5" fmla="*/ 21 h 798"/>
                <a:gd name="T6" fmla="*/ 250 w 647"/>
                <a:gd name="T7" fmla="*/ 0 h 798"/>
                <a:gd name="T8" fmla="*/ 0 w 647"/>
                <a:gd name="T9" fmla="*/ 0 h 798"/>
                <a:gd name="T10" fmla="*/ 0 w 647"/>
                <a:gd name="T11" fmla="*/ 798 h 798"/>
                <a:gd name="T12" fmla="*/ 238 w 647"/>
                <a:gd name="T13" fmla="*/ 798 h 798"/>
                <a:gd name="T14" fmla="*/ 388 w 647"/>
                <a:gd name="T15" fmla="*/ 776 h 798"/>
                <a:gd name="T16" fmla="*/ 519 w 647"/>
                <a:gd name="T17" fmla="*/ 704 h 798"/>
                <a:gd name="T18" fmla="*/ 612 w 647"/>
                <a:gd name="T19" fmla="*/ 580 h 798"/>
                <a:gd name="T20" fmla="*/ 647 w 647"/>
                <a:gd name="T21" fmla="*/ 399 h 798"/>
                <a:gd name="T22" fmla="*/ 616 w 647"/>
                <a:gd name="T23" fmla="*/ 214 h 798"/>
                <a:gd name="T24" fmla="*/ 468 w 647"/>
                <a:gd name="T25" fmla="*/ 499 h 798"/>
                <a:gd name="T26" fmla="*/ 423 w 647"/>
                <a:gd name="T27" fmla="*/ 575 h 798"/>
                <a:gd name="T28" fmla="*/ 347 w 647"/>
                <a:gd name="T29" fmla="*/ 625 h 798"/>
                <a:gd name="T30" fmla="*/ 237 w 647"/>
                <a:gd name="T31" fmla="*/ 642 h 798"/>
                <a:gd name="T32" fmla="*/ 158 w 647"/>
                <a:gd name="T33" fmla="*/ 642 h 798"/>
                <a:gd name="T34" fmla="*/ 158 w 647"/>
                <a:gd name="T35" fmla="*/ 156 h 798"/>
                <a:gd name="T36" fmla="*/ 243 w 647"/>
                <a:gd name="T37" fmla="*/ 156 h 798"/>
                <a:gd name="T38" fmla="*/ 426 w 647"/>
                <a:gd name="T39" fmla="*/ 217 h 798"/>
                <a:gd name="T40" fmla="*/ 482 w 647"/>
                <a:gd name="T41" fmla="*/ 399 h 798"/>
                <a:gd name="T42" fmla="*/ 468 w 647"/>
                <a:gd name="T43" fmla="*/ 499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16" y="214"/>
                  </a:moveTo>
                  <a:cubicBezTo>
                    <a:pt x="596" y="163"/>
                    <a:pt x="568" y="122"/>
                    <a:pt x="533" y="90"/>
                  </a:cubicBezTo>
                  <a:cubicBezTo>
                    <a:pt x="498" y="58"/>
                    <a:pt x="456" y="35"/>
                    <a:pt x="408" y="21"/>
                  </a:cubicBezTo>
                  <a:cubicBezTo>
                    <a:pt x="359" y="7"/>
                    <a:pt x="307" y="0"/>
                    <a:pt x="2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238" y="798"/>
                    <a:pt x="238" y="798"/>
                    <a:pt x="238" y="798"/>
                  </a:cubicBezTo>
                  <a:cubicBezTo>
                    <a:pt x="289" y="798"/>
                    <a:pt x="339" y="791"/>
                    <a:pt x="388" y="776"/>
                  </a:cubicBezTo>
                  <a:cubicBezTo>
                    <a:pt x="437" y="760"/>
                    <a:pt x="481" y="737"/>
                    <a:pt x="519" y="704"/>
                  </a:cubicBezTo>
                  <a:cubicBezTo>
                    <a:pt x="558" y="672"/>
                    <a:pt x="589" y="631"/>
                    <a:pt x="612" y="580"/>
                  </a:cubicBezTo>
                  <a:cubicBezTo>
                    <a:pt x="635" y="529"/>
                    <a:pt x="647" y="469"/>
                    <a:pt x="647" y="399"/>
                  </a:cubicBezTo>
                  <a:cubicBezTo>
                    <a:pt x="647" y="326"/>
                    <a:pt x="637" y="264"/>
                    <a:pt x="616" y="214"/>
                  </a:cubicBezTo>
                  <a:close/>
                  <a:moveTo>
                    <a:pt x="468" y="499"/>
                  </a:moveTo>
                  <a:cubicBezTo>
                    <a:pt x="458" y="529"/>
                    <a:pt x="443" y="554"/>
                    <a:pt x="423" y="575"/>
                  </a:cubicBezTo>
                  <a:cubicBezTo>
                    <a:pt x="403" y="596"/>
                    <a:pt x="378" y="613"/>
                    <a:pt x="347" y="625"/>
                  </a:cubicBezTo>
                  <a:cubicBezTo>
                    <a:pt x="316" y="636"/>
                    <a:pt x="279" y="642"/>
                    <a:pt x="237" y="642"/>
                  </a:cubicBezTo>
                  <a:cubicBezTo>
                    <a:pt x="158" y="642"/>
                    <a:pt x="158" y="642"/>
                    <a:pt x="158" y="642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243" y="156"/>
                    <a:pt x="243" y="156"/>
                    <a:pt x="243" y="156"/>
                  </a:cubicBezTo>
                  <a:cubicBezTo>
                    <a:pt x="328" y="156"/>
                    <a:pt x="389" y="177"/>
                    <a:pt x="426" y="217"/>
                  </a:cubicBezTo>
                  <a:cubicBezTo>
                    <a:pt x="464" y="258"/>
                    <a:pt x="482" y="318"/>
                    <a:pt x="482" y="399"/>
                  </a:cubicBezTo>
                  <a:cubicBezTo>
                    <a:pt x="482" y="436"/>
                    <a:pt x="477" y="469"/>
                    <a:pt x="468" y="4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742A9569-3137-1C43-BBB4-575A5786670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746538" y="3162300"/>
              <a:ext cx="182563" cy="922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2290642D-CF9B-FB46-8EE7-E78B794B4E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57688" y="3148013"/>
              <a:ext cx="746125" cy="950913"/>
            </a:xfrm>
            <a:custGeom>
              <a:avLst/>
              <a:gdLst>
                <a:gd name="T0" fmla="*/ 499 w 647"/>
                <a:gd name="T1" fmla="*/ 245 h 823"/>
                <a:gd name="T2" fmla="*/ 442 w 647"/>
                <a:gd name="T3" fmla="*/ 181 h 823"/>
                <a:gd name="T4" fmla="*/ 353 w 647"/>
                <a:gd name="T5" fmla="*/ 158 h 823"/>
                <a:gd name="T6" fmla="*/ 273 w 647"/>
                <a:gd name="T7" fmla="*/ 177 h 823"/>
                <a:gd name="T8" fmla="*/ 213 w 647"/>
                <a:gd name="T9" fmla="*/ 229 h 823"/>
                <a:gd name="T10" fmla="*/ 177 w 647"/>
                <a:gd name="T11" fmla="*/ 309 h 823"/>
                <a:gd name="T12" fmla="*/ 164 w 647"/>
                <a:gd name="T13" fmla="*/ 411 h 823"/>
                <a:gd name="T14" fmla="*/ 177 w 647"/>
                <a:gd name="T15" fmla="*/ 511 h 823"/>
                <a:gd name="T16" fmla="*/ 214 w 647"/>
                <a:gd name="T17" fmla="*/ 592 h 823"/>
                <a:gd name="T18" fmla="*/ 274 w 647"/>
                <a:gd name="T19" fmla="*/ 645 h 823"/>
                <a:gd name="T20" fmla="*/ 354 w 647"/>
                <a:gd name="T21" fmla="*/ 664 h 823"/>
                <a:gd name="T22" fmla="*/ 443 w 647"/>
                <a:gd name="T23" fmla="*/ 641 h 823"/>
                <a:gd name="T24" fmla="*/ 510 w 647"/>
                <a:gd name="T25" fmla="*/ 563 h 823"/>
                <a:gd name="T26" fmla="*/ 645 w 647"/>
                <a:gd name="T27" fmla="*/ 643 h 823"/>
                <a:gd name="T28" fmla="*/ 531 w 647"/>
                <a:gd name="T29" fmla="*/ 776 h 823"/>
                <a:gd name="T30" fmla="*/ 349 w 647"/>
                <a:gd name="T31" fmla="*/ 823 h 823"/>
                <a:gd name="T32" fmla="*/ 207 w 647"/>
                <a:gd name="T33" fmla="*/ 794 h 823"/>
                <a:gd name="T34" fmla="*/ 96 w 647"/>
                <a:gd name="T35" fmla="*/ 711 h 823"/>
                <a:gd name="T36" fmla="*/ 25 w 647"/>
                <a:gd name="T37" fmla="*/ 582 h 823"/>
                <a:gd name="T38" fmla="*/ 0 w 647"/>
                <a:gd name="T39" fmla="*/ 411 h 823"/>
                <a:gd name="T40" fmla="*/ 26 w 647"/>
                <a:gd name="T41" fmla="*/ 244 h 823"/>
                <a:gd name="T42" fmla="*/ 99 w 647"/>
                <a:gd name="T43" fmla="*/ 114 h 823"/>
                <a:gd name="T44" fmla="*/ 211 w 647"/>
                <a:gd name="T45" fmla="*/ 30 h 823"/>
                <a:gd name="T46" fmla="*/ 355 w 647"/>
                <a:gd name="T47" fmla="*/ 0 h 823"/>
                <a:gd name="T48" fmla="*/ 456 w 647"/>
                <a:gd name="T49" fmla="*/ 13 h 823"/>
                <a:gd name="T50" fmla="*/ 538 w 647"/>
                <a:gd name="T51" fmla="*/ 49 h 823"/>
                <a:gd name="T52" fmla="*/ 601 w 647"/>
                <a:gd name="T53" fmla="*/ 105 h 823"/>
                <a:gd name="T54" fmla="*/ 647 w 647"/>
                <a:gd name="T55" fmla="*/ 176 h 823"/>
                <a:gd name="T56" fmla="*/ 499 w 647"/>
                <a:gd name="T57" fmla="*/ 245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7" h="823">
                  <a:moveTo>
                    <a:pt x="499" y="245"/>
                  </a:moveTo>
                  <a:cubicBezTo>
                    <a:pt x="484" y="217"/>
                    <a:pt x="465" y="196"/>
                    <a:pt x="442" y="181"/>
                  </a:cubicBezTo>
                  <a:cubicBezTo>
                    <a:pt x="419" y="166"/>
                    <a:pt x="389" y="158"/>
                    <a:pt x="353" y="158"/>
                  </a:cubicBezTo>
                  <a:cubicBezTo>
                    <a:pt x="323" y="158"/>
                    <a:pt x="296" y="164"/>
                    <a:pt x="273" y="177"/>
                  </a:cubicBezTo>
                  <a:cubicBezTo>
                    <a:pt x="249" y="189"/>
                    <a:pt x="229" y="207"/>
                    <a:pt x="213" y="229"/>
                  </a:cubicBezTo>
                  <a:cubicBezTo>
                    <a:pt x="197" y="252"/>
                    <a:pt x="185" y="278"/>
                    <a:pt x="177" y="309"/>
                  </a:cubicBezTo>
                  <a:cubicBezTo>
                    <a:pt x="168" y="340"/>
                    <a:pt x="164" y="374"/>
                    <a:pt x="164" y="411"/>
                  </a:cubicBezTo>
                  <a:cubicBezTo>
                    <a:pt x="164" y="447"/>
                    <a:pt x="168" y="480"/>
                    <a:pt x="177" y="511"/>
                  </a:cubicBezTo>
                  <a:cubicBezTo>
                    <a:pt x="185" y="542"/>
                    <a:pt x="198" y="569"/>
                    <a:pt x="214" y="592"/>
                  </a:cubicBezTo>
                  <a:cubicBezTo>
                    <a:pt x="230" y="614"/>
                    <a:pt x="250" y="632"/>
                    <a:pt x="274" y="645"/>
                  </a:cubicBezTo>
                  <a:cubicBezTo>
                    <a:pt x="297" y="658"/>
                    <a:pt x="324" y="664"/>
                    <a:pt x="354" y="664"/>
                  </a:cubicBezTo>
                  <a:cubicBezTo>
                    <a:pt x="390" y="664"/>
                    <a:pt x="420" y="656"/>
                    <a:pt x="443" y="641"/>
                  </a:cubicBezTo>
                  <a:cubicBezTo>
                    <a:pt x="466" y="625"/>
                    <a:pt x="489" y="599"/>
                    <a:pt x="510" y="563"/>
                  </a:cubicBezTo>
                  <a:cubicBezTo>
                    <a:pt x="645" y="643"/>
                    <a:pt x="645" y="643"/>
                    <a:pt x="645" y="643"/>
                  </a:cubicBezTo>
                  <a:cubicBezTo>
                    <a:pt x="617" y="700"/>
                    <a:pt x="579" y="744"/>
                    <a:pt x="531" y="776"/>
                  </a:cubicBezTo>
                  <a:cubicBezTo>
                    <a:pt x="483" y="807"/>
                    <a:pt x="422" y="823"/>
                    <a:pt x="349" y="823"/>
                  </a:cubicBezTo>
                  <a:cubicBezTo>
                    <a:pt x="297" y="823"/>
                    <a:pt x="249" y="813"/>
                    <a:pt x="207" y="794"/>
                  </a:cubicBezTo>
                  <a:cubicBezTo>
                    <a:pt x="164" y="775"/>
                    <a:pt x="127" y="747"/>
                    <a:pt x="96" y="711"/>
                  </a:cubicBezTo>
                  <a:cubicBezTo>
                    <a:pt x="66" y="676"/>
                    <a:pt x="42" y="632"/>
                    <a:pt x="25" y="582"/>
                  </a:cubicBezTo>
                  <a:cubicBezTo>
                    <a:pt x="8" y="531"/>
                    <a:pt x="0" y="474"/>
                    <a:pt x="0" y="411"/>
                  </a:cubicBezTo>
                  <a:cubicBezTo>
                    <a:pt x="0" y="350"/>
                    <a:pt x="9" y="295"/>
                    <a:pt x="26" y="244"/>
                  </a:cubicBezTo>
                  <a:cubicBezTo>
                    <a:pt x="44" y="194"/>
                    <a:pt x="68" y="150"/>
                    <a:pt x="99" y="114"/>
                  </a:cubicBezTo>
                  <a:cubicBezTo>
                    <a:pt x="131" y="78"/>
                    <a:pt x="168" y="50"/>
                    <a:pt x="211" y="30"/>
                  </a:cubicBezTo>
                  <a:cubicBezTo>
                    <a:pt x="254" y="10"/>
                    <a:pt x="302" y="0"/>
                    <a:pt x="355" y="0"/>
                  </a:cubicBezTo>
                  <a:cubicBezTo>
                    <a:pt x="392" y="0"/>
                    <a:pt x="426" y="4"/>
                    <a:pt x="456" y="13"/>
                  </a:cubicBezTo>
                  <a:cubicBezTo>
                    <a:pt x="487" y="21"/>
                    <a:pt x="514" y="34"/>
                    <a:pt x="538" y="49"/>
                  </a:cubicBezTo>
                  <a:cubicBezTo>
                    <a:pt x="562" y="65"/>
                    <a:pt x="583" y="83"/>
                    <a:pt x="601" y="105"/>
                  </a:cubicBezTo>
                  <a:cubicBezTo>
                    <a:pt x="619" y="127"/>
                    <a:pt x="634" y="150"/>
                    <a:pt x="647" y="176"/>
                  </a:cubicBezTo>
                  <a:lnTo>
                    <a:pt x="499" y="2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26EC89C3-F6D1-0943-83D5-1D108EAC1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173413"/>
              <a:ext cx="334963" cy="336550"/>
            </a:xfrm>
            <a:custGeom>
              <a:avLst/>
              <a:gdLst>
                <a:gd name="T0" fmla="*/ 291 w 291"/>
                <a:gd name="T1" fmla="*/ 0 h 292"/>
                <a:gd name="T2" fmla="*/ 0 w 291"/>
                <a:gd name="T3" fmla="*/ 292 h 292"/>
                <a:gd name="T4" fmla="*/ 291 w 291"/>
                <a:gd name="T5" fmla="*/ 292 h 292"/>
                <a:gd name="T6" fmla="*/ 291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291" y="0"/>
                  </a:moveTo>
                  <a:cubicBezTo>
                    <a:pt x="148" y="37"/>
                    <a:pt x="37" y="149"/>
                    <a:pt x="0" y="292"/>
                  </a:cubicBezTo>
                  <a:cubicBezTo>
                    <a:pt x="291" y="292"/>
                    <a:pt x="291" y="292"/>
                    <a:pt x="291" y="292"/>
                  </a:cubicBezTo>
                  <a:lnTo>
                    <a:pt x="29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A6680E0F-114E-704E-878C-6E6B0DFE32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173413"/>
              <a:ext cx="334963" cy="336550"/>
            </a:xfrm>
            <a:custGeom>
              <a:avLst/>
              <a:gdLst>
                <a:gd name="T0" fmla="*/ 292 w 292"/>
                <a:gd name="T1" fmla="*/ 292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292"/>
                  </a:moveTo>
                  <a:cubicBezTo>
                    <a:pt x="255" y="149"/>
                    <a:pt x="143" y="37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lnTo>
                    <a:pt x="292" y="2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1" name="Freeform 13">
              <a:extLst>
                <a:ext uri="{FF2B5EF4-FFF2-40B4-BE49-F238E27FC236}">
                  <a16:creationId xmlns:a16="http://schemas.microsoft.com/office/drawing/2014/main" id="{3DF3281E-E952-5848-8DC5-8B8098A210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746500"/>
              <a:ext cx="334963" cy="336550"/>
            </a:xfrm>
            <a:custGeom>
              <a:avLst/>
              <a:gdLst>
                <a:gd name="T0" fmla="*/ 0 w 291"/>
                <a:gd name="T1" fmla="*/ 0 h 292"/>
                <a:gd name="T2" fmla="*/ 291 w 291"/>
                <a:gd name="T3" fmla="*/ 292 h 292"/>
                <a:gd name="T4" fmla="*/ 291 w 291"/>
                <a:gd name="T5" fmla="*/ 0 h 292"/>
                <a:gd name="T6" fmla="*/ 0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0" y="0"/>
                  </a:moveTo>
                  <a:cubicBezTo>
                    <a:pt x="37" y="143"/>
                    <a:pt x="149" y="255"/>
                    <a:pt x="291" y="292"/>
                  </a:cubicBezTo>
                  <a:cubicBezTo>
                    <a:pt x="291" y="0"/>
                    <a:pt x="291" y="0"/>
                    <a:pt x="29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377DC677-DA63-AF42-9E6E-4943CD1C30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746500"/>
              <a:ext cx="334963" cy="336550"/>
            </a:xfrm>
            <a:custGeom>
              <a:avLst/>
              <a:gdLst>
                <a:gd name="T0" fmla="*/ 292 w 292"/>
                <a:gd name="T1" fmla="*/ 0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43" y="255"/>
                    <a:pt x="255" y="143"/>
                    <a:pt x="292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A51405B4-0D18-8745-91B4-A66BFAEA5E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  <a:gd name="T16" fmla="*/ 0 w 26"/>
                <a:gd name="T1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5E228687-426E-CE49-B8F8-886AC16364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4F157926-3266-D545-AD21-ECCBA89AAB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803813" y="3179763"/>
              <a:ext cx="50800" cy="57150"/>
            </a:xfrm>
            <a:custGeom>
              <a:avLst/>
              <a:gdLst>
                <a:gd name="T0" fmla="*/ 36 w 43"/>
                <a:gd name="T1" fmla="*/ 49 h 49"/>
                <a:gd name="T2" fmla="*/ 36 w 43"/>
                <a:gd name="T3" fmla="*/ 23 h 49"/>
                <a:gd name="T4" fmla="*/ 36 w 43"/>
                <a:gd name="T5" fmla="*/ 14 h 49"/>
                <a:gd name="T6" fmla="*/ 33 w 43"/>
                <a:gd name="T7" fmla="*/ 22 h 49"/>
                <a:gd name="T8" fmla="*/ 21 w 43"/>
                <a:gd name="T9" fmla="*/ 49 h 49"/>
                <a:gd name="T10" fmla="*/ 10 w 43"/>
                <a:gd name="T11" fmla="*/ 22 h 49"/>
                <a:gd name="T12" fmla="*/ 6 w 43"/>
                <a:gd name="T13" fmla="*/ 14 h 49"/>
                <a:gd name="T14" fmla="*/ 7 w 43"/>
                <a:gd name="T15" fmla="*/ 23 h 49"/>
                <a:gd name="T16" fmla="*/ 7 w 43"/>
                <a:gd name="T17" fmla="*/ 49 h 49"/>
                <a:gd name="T18" fmla="*/ 0 w 43"/>
                <a:gd name="T19" fmla="*/ 49 h 49"/>
                <a:gd name="T20" fmla="*/ 0 w 43"/>
                <a:gd name="T21" fmla="*/ 0 h 49"/>
                <a:gd name="T22" fmla="*/ 7 w 43"/>
                <a:gd name="T23" fmla="*/ 0 h 49"/>
                <a:gd name="T24" fmla="*/ 18 w 43"/>
                <a:gd name="T25" fmla="*/ 26 h 49"/>
                <a:gd name="T26" fmla="*/ 22 w 43"/>
                <a:gd name="T27" fmla="*/ 34 h 49"/>
                <a:gd name="T28" fmla="*/ 25 w 43"/>
                <a:gd name="T29" fmla="*/ 26 h 49"/>
                <a:gd name="T30" fmla="*/ 35 w 43"/>
                <a:gd name="T31" fmla="*/ 0 h 49"/>
                <a:gd name="T32" fmla="*/ 43 w 43"/>
                <a:gd name="T33" fmla="*/ 0 h 49"/>
                <a:gd name="T34" fmla="*/ 43 w 43"/>
                <a:gd name="T35" fmla="*/ 49 h 49"/>
                <a:gd name="T36" fmla="*/ 36 w 43"/>
                <a:gd name="T3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49">
                  <a:moveTo>
                    <a:pt x="36" y="49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6" y="20"/>
                    <a:pt x="36" y="16"/>
                    <a:pt x="36" y="14"/>
                  </a:cubicBezTo>
                  <a:cubicBezTo>
                    <a:pt x="36" y="16"/>
                    <a:pt x="34" y="19"/>
                    <a:pt x="33" y="2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19"/>
                    <a:pt x="7" y="16"/>
                    <a:pt x="6" y="14"/>
                  </a:cubicBezTo>
                  <a:cubicBezTo>
                    <a:pt x="7" y="16"/>
                    <a:pt x="7" y="20"/>
                    <a:pt x="7" y="23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9"/>
                    <a:pt x="21" y="32"/>
                    <a:pt x="22" y="34"/>
                  </a:cubicBezTo>
                  <a:cubicBezTo>
                    <a:pt x="22" y="32"/>
                    <a:pt x="24" y="29"/>
                    <a:pt x="25" y="2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9"/>
                    <a:pt x="43" y="49"/>
                    <a:pt x="43" y="49"/>
                  </a:cubicBezTo>
                  <a:lnTo>
                    <a:pt x="36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1C42A8C2-4B58-E547-9047-305545F8F121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2008964-00D4-4722-6BA1-736D0FB504CE}"/>
              </a:ext>
            </a:extLst>
          </p:cNvPr>
          <p:cNvGrpSpPr/>
          <p:nvPr userDrawn="1"/>
        </p:nvGrpSpPr>
        <p:grpSpPr>
          <a:xfrm>
            <a:off x="9133841" y="1"/>
            <a:ext cx="3058161" cy="6858001"/>
            <a:chOff x="9133840" y="0"/>
            <a:chExt cx="3058161" cy="6858001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EC6E01E-C3ED-5E6F-67FC-AA9119CE28F4}"/>
                </a:ext>
              </a:extLst>
            </p:cNvPr>
            <p:cNvSpPr/>
            <p:nvPr userDrawn="1"/>
          </p:nvSpPr>
          <p:spPr>
            <a:xfrm>
              <a:off x="9133840" y="0"/>
              <a:ext cx="3058161" cy="685800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E79A8FB-41DC-6DA7-9BBC-70B7FDB18639}"/>
                </a:ext>
              </a:extLst>
            </p:cNvPr>
            <p:cNvSpPr/>
            <p:nvPr userDrawn="1"/>
          </p:nvSpPr>
          <p:spPr>
            <a:xfrm>
              <a:off x="9136174" y="3063239"/>
              <a:ext cx="3055826" cy="400051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B24F321-F956-15D9-4392-CCB09320297C}"/>
                </a:ext>
              </a:extLst>
            </p:cNvPr>
            <p:cNvSpPr/>
            <p:nvPr userDrawn="1"/>
          </p:nvSpPr>
          <p:spPr>
            <a:xfrm>
              <a:off x="9136175" y="2453639"/>
              <a:ext cx="3055826" cy="400051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B43A103-55B9-B231-65B6-C6412B5722F2}"/>
                </a:ext>
              </a:extLst>
            </p:cNvPr>
            <p:cNvSpPr/>
            <p:nvPr userDrawn="1"/>
          </p:nvSpPr>
          <p:spPr>
            <a:xfrm>
              <a:off x="9136175" y="1814303"/>
              <a:ext cx="3055826" cy="400051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993703C-4652-4875-7059-471E7A2829CF}"/>
                </a:ext>
              </a:extLst>
            </p:cNvPr>
            <p:cNvSpPr/>
            <p:nvPr userDrawn="1"/>
          </p:nvSpPr>
          <p:spPr>
            <a:xfrm>
              <a:off x="9136175" y="1174967"/>
              <a:ext cx="3055826" cy="400051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B486B7D-4BBE-FEC4-E0CC-1FE2317064D9}"/>
                </a:ext>
              </a:extLst>
            </p:cNvPr>
            <p:cNvSpPr/>
            <p:nvPr userDrawn="1"/>
          </p:nvSpPr>
          <p:spPr>
            <a:xfrm>
              <a:off x="9136175" y="595104"/>
              <a:ext cx="3055826" cy="400051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8754E5F-BB95-92AF-CDB7-245EEA31AF4A}"/>
                </a:ext>
              </a:extLst>
            </p:cNvPr>
            <p:cNvSpPr/>
            <p:nvPr userDrawn="1"/>
          </p:nvSpPr>
          <p:spPr>
            <a:xfrm>
              <a:off x="9136175" y="3702576"/>
              <a:ext cx="3055826" cy="400051"/>
            </a:xfrm>
            <a:prstGeom prst="rect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63" name="Flowchart: Delay 10">
            <a:extLst>
              <a:ext uri="{FF2B5EF4-FFF2-40B4-BE49-F238E27FC236}">
                <a16:creationId xmlns:a16="http://schemas.microsoft.com/office/drawing/2014/main" id="{5FB89D70-BE9F-5005-209C-59C6AB45F858}"/>
              </a:ext>
            </a:extLst>
          </p:cNvPr>
          <p:cNvSpPr/>
          <p:nvPr userDrawn="1"/>
        </p:nvSpPr>
        <p:spPr>
          <a:xfrm rot="16200000">
            <a:off x="9518658" y="4535403"/>
            <a:ext cx="2290861" cy="2378925"/>
          </a:xfrm>
          <a:custGeom>
            <a:avLst/>
            <a:gdLst>
              <a:gd name="connsiteX0" fmla="*/ 0 w 3361290"/>
              <a:gd name="connsiteY0" fmla="*/ 0 h 3055776"/>
              <a:gd name="connsiteX1" fmla="*/ 1680645 w 3361290"/>
              <a:gd name="connsiteY1" fmla="*/ 0 h 3055776"/>
              <a:gd name="connsiteX2" fmla="*/ 3361290 w 3361290"/>
              <a:gd name="connsiteY2" fmla="*/ 1527888 h 3055776"/>
              <a:gd name="connsiteX3" fmla="*/ 1680645 w 3361290"/>
              <a:gd name="connsiteY3" fmla="*/ 3055776 h 3055776"/>
              <a:gd name="connsiteX4" fmla="*/ 0 w 3361290"/>
              <a:gd name="connsiteY4" fmla="*/ 3055776 h 3055776"/>
              <a:gd name="connsiteX5" fmla="*/ 0 w 3361290"/>
              <a:gd name="connsiteY5" fmla="*/ 0 h 3055776"/>
              <a:gd name="connsiteX0" fmla="*/ 0 w 3361290"/>
              <a:gd name="connsiteY0" fmla="*/ 0 h 3055776"/>
              <a:gd name="connsiteX1" fmla="*/ 1680645 w 3361290"/>
              <a:gd name="connsiteY1" fmla="*/ 0 h 3055776"/>
              <a:gd name="connsiteX2" fmla="*/ 3361290 w 3361290"/>
              <a:gd name="connsiteY2" fmla="*/ 1527888 h 3055776"/>
              <a:gd name="connsiteX3" fmla="*/ 1680645 w 3361290"/>
              <a:gd name="connsiteY3" fmla="*/ 3055776 h 3055776"/>
              <a:gd name="connsiteX4" fmla="*/ 0 w 3361290"/>
              <a:gd name="connsiteY4" fmla="*/ 3055776 h 3055776"/>
              <a:gd name="connsiteX5" fmla="*/ 0 w 3361290"/>
              <a:gd name="connsiteY5" fmla="*/ 0 h 3055776"/>
              <a:gd name="connsiteX0" fmla="*/ 0 w 3361290"/>
              <a:gd name="connsiteY0" fmla="*/ 0 h 3055776"/>
              <a:gd name="connsiteX1" fmla="*/ 1680645 w 3361290"/>
              <a:gd name="connsiteY1" fmla="*/ 0 h 3055776"/>
              <a:gd name="connsiteX2" fmla="*/ 3361290 w 3361290"/>
              <a:gd name="connsiteY2" fmla="*/ 1527888 h 3055776"/>
              <a:gd name="connsiteX3" fmla="*/ 1680645 w 3361290"/>
              <a:gd name="connsiteY3" fmla="*/ 3055776 h 3055776"/>
              <a:gd name="connsiteX4" fmla="*/ 0 w 3361290"/>
              <a:gd name="connsiteY4" fmla="*/ 3055776 h 3055776"/>
              <a:gd name="connsiteX5" fmla="*/ 0 w 3361290"/>
              <a:gd name="connsiteY5" fmla="*/ 0 h 3055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61290" h="3055776">
                <a:moveTo>
                  <a:pt x="0" y="0"/>
                </a:moveTo>
                <a:lnTo>
                  <a:pt x="1680645" y="0"/>
                </a:lnTo>
                <a:cubicBezTo>
                  <a:pt x="2638336" y="0"/>
                  <a:pt x="3361290" y="615233"/>
                  <a:pt x="3361290" y="1527888"/>
                </a:cubicBezTo>
                <a:cubicBezTo>
                  <a:pt x="3361290" y="2440543"/>
                  <a:pt x="2608840" y="3055776"/>
                  <a:pt x="1680645" y="3055776"/>
                </a:cubicBezTo>
                <a:lnTo>
                  <a:pt x="0" y="3055776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285FE03-9402-6AF4-AA50-165037F51B66}"/>
              </a:ext>
            </a:extLst>
          </p:cNvPr>
          <p:cNvSpPr/>
          <p:nvPr userDrawn="1"/>
        </p:nvSpPr>
        <p:spPr>
          <a:xfrm>
            <a:off x="11609149" y="6358869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1886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Geometr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657E2EA-EDA7-45D4-825D-137974F2CB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904" y="1"/>
            <a:ext cx="3054097" cy="6857999"/>
          </a:xfrm>
          <a:prstGeom prst="rect">
            <a:avLst/>
          </a:prstGeom>
        </p:spPr>
      </p:pic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 style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1" y="2194560"/>
            <a:ext cx="8001001" cy="3547872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B83DE40-4AB3-4FD2-816E-24F481965196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8103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Geometric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29768"/>
            <a:ext cx="5257800" cy="95097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1208" y="2176272"/>
            <a:ext cx="5257800" cy="424281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1208" y="1380744"/>
            <a:ext cx="52578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665169-3DCC-40C6-A834-E360ACCD4B83}"/>
              </a:ext>
            </a:extLst>
          </p:cNvPr>
          <p:cNvGrpSpPr/>
          <p:nvPr userDrawn="1"/>
        </p:nvGrpSpPr>
        <p:grpSpPr>
          <a:xfrm>
            <a:off x="6091141" y="-3316"/>
            <a:ext cx="6100860" cy="6864635"/>
            <a:chOff x="6091140" y="-3316"/>
            <a:chExt cx="6100860" cy="68646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35022EC-570A-46F1-9CDD-95D26B8D9EA7}"/>
                </a:ext>
              </a:extLst>
            </p:cNvPr>
            <p:cNvSpPr/>
            <p:nvPr userDrawn="1"/>
          </p:nvSpPr>
          <p:spPr>
            <a:xfrm>
              <a:off x="6091140" y="0"/>
              <a:ext cx="2777553" cy="6858001"/>
            </a:xfrm>
            <a:prstGeom prst="rect">
              <a:avLst/>
            </a:prstGeom>
            <a:solidFill>
              <a:srgbClr val="78BE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666547A-1575-4AD1-AA54-51B0AC4C0144}"/>
                </a:ext>
              </a:extLst>
            </p:cNvPr>
            <p:cNvGrpSpPr/>
            <p:nvPr userDrawn="1"/>
          </p:nvGrpSpPr>
          <p:grpSpPr>
            <a:xfrm>
              <a:off x="6093788" y="-3316"/>
              <a:ext cx="2686418" cy="6864634"/>
              <a:chOff x="6093788" y="-3316"/>
              <a:chExt cx="2686418" cy="6864634"/>
            </a:xfrm>
            <a:solidFill>
              <a:srgbClr val="AFD58C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2A347EF-3E4E-4D7F-8E1E-2CCD6C567FC2}"/>
                  </a:ext>
                </a:extLst>
              </p:cNvPr>
              <p:cNvSpPr/>
              <p:nvPr userDrawn="1"/>
            </p:nvSpPr>
            <p:spPr>
              <a:xfrm>
                <a:off x="6093788" y="4931984"/>
                <a:ext cx="2686418" cy="1929334"/>
              </a:xfrm>
              <a:custGeom>
                <a:avLst/>
                <a:gdLst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30480 w 2694038"/>
                  <a:gd name="connsiteY0" fmla="*/ 0 h 1940764"/>
                  <a:gd name="connsiteX1" fmla="*/ 2694038 w 2694038"/>
                  <a:gd name="connsiteY1" fmla="*/ 3810 h 1940764"/>
                  <a:gd name="connsiteX2" fmla="*/ 1799303 w 2694038"/>
                  <a:gd name="connsiteY2" fmla="*/ 1940764 h 1940764"/>
                  <a:gd name="connsiteX3" fmla="*/ 0 w 2694038"/>
                  <a:gd name="connsiteY3" fmla="*/ 1940764 h 1940764"/>
                  <a:gd name="connsiteX4" fmla="*/ 30480 w 2694038"/>
                  <a:gd name="connsiteY4" fmla="*/ 0 h 1940764"/>
                  <a:gd name="connsiteX0" fmla="*/ 7620 w 2694038"/>
                  <a:gd name="connsiteY0" fmla="*/ 0 h 1940764"/>
                  <a:gd name="connsiteX1" fmla="*/ 2694038 w 2694038"/>
                  <a:gd name="connsiteY1" fmla="*/ 3810 h 1940764"/>
                  <a:gd name="connsiteX2" fmla="*/ 1799303 w 2694038"/>
                  <a:gd name="connsiteY2" fmla="*/ 1940764 h 1940764"/>
                  <a:gd name="connsiteX3" fmla="*/ 0 w 2694038"/>
                  <a:gd name="connsiteY3" fmla="*/ 1940764 h 1940764"/>
                  <a:gd name="connsiteX4" fmla="*/ 7620 w 2694038"/>
                  <a:gd name="connsiteY4" fmla="*/ 0 h 1940764"/>
                  <a:gd name="connsiteX0" fmla="*/ 0 w 2686418"/>
                  <a:gd name="connsiteY0" fmla="*/ 0 h 1940764"/>
                  <a:gd name="connsiteX1" fmla="*/ 2686418 w 2686418"/>
                  <a:gd name="connsiteY1" fmla="*/ 3810 h 1940764"/>
                  <a:gd name="connsiteX2" fmla="*/ 1791683 w 2686418"/>
                  <a:gd name="connsiteY2" fmla="*/ 1940764 h 1940764"/>
                  <a:gd name="connsiteX3" fmla="*/ 194310 w 2686418"/>
                  <a:gd name="connsiteY3" fmla="*/ 1898854 h 1940764"/>
                  <a:gd name="connsiteX4" fmla="*/ 0 w 2686418"/>
                  <a:gd name="connsiteY4" fmla="*/ 0 h 1940764"/>
                  <a:gd name="connsiteX0" fmla="*/ 0 w 2686418"/>
                  <a:gd name="connsiteY0" fmla="*/ 0 h 1940764"/>
                  <a:gd name="connsiteX1" fmla="*/ 2686418 w 2686418"/>
                  <a:gd name="connsiteY1" fmla="*/ 3810 h 1940764"/>
                  <a:gd name="connsiteX2" fmla="*/ 1791683 w 2686418"/>
                  <a:gd name="connsiteY2" fmla="*/ 1940764 h 1940764"/>
                  <a:gd name="connsiteX3" fmla="*/ 7620 w 2686418"/>
                  <a:gd name="connsiteY3" fmla="*/ 1925524 h 1940764"/>
                  <a:gd name="connsiteX4" fmla="*/ 0 w 2686418"/>
                  <a:gd name="connsiteY4" fmla="*/ 0 h 1940764"/>
                  <a:gd name="connsiteX0" fmla="*/ 7620 w 2694038"/>
                  <a:gd name="connsiteY0" fmla="*/ 0 h 1940764"/>
                  <a:gd name="connsiteX1" fmla="*/ 2694038 w 2694038"/>
                  <a:gd name="connsiteY1" fmla="*/ 3810 h 1940764"/>
                  <a:gd name="connsiteX2" fmla="*/ 1799303 w 2694038"/>
                  <a:gd name="connsiteY2" fmla="*/ 1940764 h 1940764"/>
                  <a:gd name="connsiteX3" fmla="*/ 0 w 2694038"/>
                  <a:gd name="connsiteY3" fmla="*/ 1929334 h 1940764"/>
                  <a:gd name="connsiteX4" fmla="*/ 7620 w 2694038"/>
                  <a:gd name="connsiteY4" fmla="*/ 0 h 1940764"/>
                  <a:gd name="connsiteX0" fmla="*/ 0 w 2686418"/>
                  <a:gd name="connsiteY0" fmla="*/ 0 h 1940764"/>
                  <a:gd name="connsiteX1" fmla="*/ 2686418 w 2686418"/>
                  <a:gd name="connsiteY1" fmla="*/ 3810 h 1940764"/>
                  <a:gd name="connsiteX2" fmla="*/ 1791683 w 2686418"/>
                  <a:gd name="connsiteY2" fmla="*/ 1940764 h 1940764"/>
                  <a:gd name="connsiteX3" fmla="*/ 0 w 2686418"/>
                  <a:gd name="connsiteY3" fmla="*/ 1925524 h 1940764"/>
                  <a:gd name="connsiteX4" fmla="*/ 0 w 2686418"/>
                  <a:gd name="connsiteY4" fmla="*/ 0 h 1940764"/>
                  <a:gd name="connsiteX0" fmla="*/ 0 w 2686418"/>
                  <a:gd name="connsiteY0" fmla="*/ 0 h 1925524"/>
                  <a:gd name="connsiteX1" fmla="*/ 2686418 w 2686418"/>
                  <a:gd name="connsiteY1" fmla="*/ 3810 h 1925524"/>
                  <a:gd name="connsiteX2" fmla="*/ 1810733 w 2686418"/>
                  <a:gd name="connsiteY2" fmla="*/ 1895044 h 1925524"/>
                  <a:gd name="connsiteX3" fmla="*/ 0 w 2686418"/>
                  <a:gd name="connsiteY3" fmla="*/ 1925524 h 1925524"/>
                  <a:gd name="connsiteX4" fmla="*/ 0 w 2686418"/>
                  <a:gd name="connsiteY4" fmla="*/ 0 h 1925524"/>
                  <a:gd name="connsiteX0" fmla="*/ 0 w 2686418"/>
                  <a:gd name="connsiteY0" fmla="*/ 0 h 1929334"/>
                  <a:gd name="connsiteX1" fmla="*/ 2686418 w 2686418"/>
                  <a:gd name="connsiteY1" fmla="*/ 3810 h 1929334"/>
                  <a:gd name="connsiteX2" fmla="*/ 1772633 w 2686418"/>
                  <a:gd name="connsiteY2" fmla="*/ 1929334 h 1929334"/>
                  <a:gd name="connsiteX3" fmla="*/ 0 w 2686418"/>
                  <a:gd name="connsiteY3" fmla="*/ 1925524 h 1929334"/>
                  <a:gd name="connsiteX4" fmla="*/ 0 w 2686418"/>
                  <a:gd name="connsiteY4" fmla="*/ 0 h 1929334"/>
                  <a:gd name="connsiteX0" fmla="*/ 0 w 2686418"/>
                  <a:gd name="connsiteY0" fmla="*/ 0 h 1929334"/>
                  <a:gd name="connsiteX1" fmla="*/ 2686418 w 2686418"/>
                  <a:gd name="connsiteY1" fmla="*/ 3810 h 1929334"/>
                  <a:gd name="connsiteX2" fmla="*/ 1772633 w 2686418"/>
                  <a:gd name="connsiteY2" fmla="*/ 1929334 h 1929334"/>
                  <a:gd name="connsiteX3" fmla="*/ 0 w 2686418"/>
                  <a:gd name="connsiteY3" fmla="*/ 1925524 h 1929334"/>
                  <a:gd name="connsiteX4" fmla="*/ 0 w 2686418"/>
                  <a:gd name="connsiteY4" fmla="*/ 0 h 1929334"/>
                  <a:gd name="connsiteX0" fmla="*/ 0 w 2686418"/>
                  <a:gd name="connsiteY0" fmla="*/ 0 h 1929334"/>
                  <a:gd name="connsiteX1" fmla="*/ 2686418 w 2686418"/>
                  <a:gd name="connsiteY1" fmla="*/ 3810 h 1929334"/>
                  <a:gd name="connsiteX2" fmla="*/ 1772633 w 2686418"/>
                  <a:gd name="connsiteY2" fmla="*/ 1929334 h 1929334"/>
                  <a:gd name="connsiteX3" fmla="*/ 0 w 2686418"/>
                  <a:gd name="connsiteY3" fmla="*/ 1925524 h 1929334"/>
                  <a:gd name="connsiteX4" fmla="*/ 0 w 2686418"/>
                  <a:gd name="connsiteY4" fmla="*/ 0 h 1929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418" h="1929334">
                    <a:moveTo>
                      <a:pt x="0" y="0"/>
                    </a:moveTo>
                    <a:lnTo>
                      <a:pt x="2686418" y="3810"/>
                    </a:lnTo>
                    <a:cubicBezTo>
                      <a:pt x="2626729" y="1089331"/>
                      <a:pt x="2145727" y="1585410"/>
                      <a:pt x="1772633" y="1929334"/>
                    </a:cubicBezTo>
                    <a:lnTo>
                      <a:pt x="0" y="192552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8E9D586-7554-4BCF-8007-9CAF877CFDC7}"/>
                  </a:ext>
                </a:extLst>
              </p:cNvPr>
              <p:cNvSpPr/>
              <p:nvPr userDrawn="1"/>
            </p:nvSpPr>
            <p:spPr>
              <a:xfrm>
                <a:off x="6093788" y="2272593"/>
                <a:ext cx="2680642" cy="2497735"/>
              </a:xfrm>
              <a:custGeom>
                <a:avLst/>
                <a:gdLst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30480 w 2694038"/>
                  <a:gd name="connsiteY0" fmla="*/ 0 h 1940764"/>
                  <a:gd name="connsiteX1" fmla="*/ 2694038 w 2694038"/>
                  <a:gd name="connsiteY1" fmla="*/ 3810 h 1940764"/>
                  <a:gd name="connsiteX2" fmla="*/ 1799303 w 2694038"/>
                  <a:gd name="connsiteY2" fmla="*/ 1940764 h 1940764"/>
                  <a:gd name="connsiteX3" fmla="*/ 0 w 2694038"/>
                  <a:gd name="connsiteY3" fmla="*/ 1940764 h 1940764"/>
                  <a:gd name="connsiteX4" fmla="*/ 30480 w 2694038"/>
                  <a:gd name="connsiteY4" fmla="*/ 0 h 1940764"/>
                  <a:gd name="connsiteX0" fmla="*/ 7620 w 2694038"/>
                  <a:gd name="connsiteY0" fmla="*/ 0 h 1940764"/>
                  <a:gd name="connsiteX1" fmla="*/ 2694038 w 2694038"/>
                  <a:gd name="connsiteY1" fmla="*/ 3810 h 1940764"/>
                  <a:gd name="connsiteX2" fmla="*/ 1799303 w 2694038"/>
                  <a:gd name="connsiteY2" fmla="*/ 1940764 h 1940764"/>
                  <a:gd name="connsiteX3" fmla="*/ 0 w 2694038"/>
                  <a:gd name="connsiteY3" fmla="*/ 1940764 h 1940764"/>
                  <a:gd name="connsiteX4" fmla="*/ 7620 w 2694038"/>
                  <a:gd name="connsiteY4" fmla="*/ 0 h 1940764"/>
                  <a:gd name="connsiteX0" fmla="*/ 0 w 2686418"/>
                  <a:gd name="connsiteY0" fmla="*/ 0 h 1940764"/>
                  <a:gd name="connsiteX1" fmla="*/ 2686418 w 2686418"/>
                  <a:gd name="connsiteY1" fmla="*/ 3810 h 1940764"/>
                  <a:gd name="connsiteX2" fmla="*/ 1791683 w 2686418"/>
                  <a:gd name="connsiteY2" fmla="*/ 1940764 h 1940764"/>
                  <a:gd name="connsiteX3" fmla="*/ 194310 w 2686418"/>
                  <a:gd name="connsiteY3" fmla="*/ 1898854 h 1940764"/>
                  <a:gd name="connsiteX4" fmla="*/ 0 w 2686418"/>
                  <a:gd name="connsiteY4" fmla="*/ 0 h 1940764"/>
                  <a:gd name="connsiteX0" fmla="*/ 0 w 2686418"/>
                  <a:gd name="connsiteY0" fmla="*/ 0 h 1940764"/>
                  <a:gd name="connsiteX1" fmla="*/ 2686418 w 2686418"/>
                  <a:gd name="connsiteY1" fmla="*/ 3810 h 1940764"/>
                  <a:gd name="connsiteX2" fmla="*/ 1791683 w 2686418"/>
                  <a:gd name="connsiteY2" fmla="*/ 1940764 h 1940764"/>
                  <a:gd name="connsiteX3" fmla="*/ 7620 w 2686418"/>
                  <a:gd name="connsiteY3" fmla="*/ 1925524 h 1940764"/>
                  <a:gd name="connsiteX4" fmla="*/ 0 w 2686418"/>
                  <a:gd name="connsiteY4" fmla="*/ 0 h 1940764"/>
                  <a:gd name="connsiteX0" fmla="*/ 7620 w 2694038"/>
                  <a:gd name="connsiteY0" fmla="*/ 0 h 1940764"/>
                  <a:gd name="connsiteX1" fmla="*/ 2694038 w 2694038"/>
                  <a:gd name="connsiteY1" fmla="*/ 3810 h 1940764"/>
                  <a:gd name="connsiteX2" fmla="*/ 1799303 w 2694038"/>
                  <a:gd name="connsiteY2" fmla="*/ 1940764 h 1940764"/>
                  <a:gd name="connsiteX3" fmla="*/ 0 w 2694038"/>
                  <a:gd name="connsiteY3" fmla="*/ 1929334 h 1940764"/>
                  <a:gd name="connsiteX4" fmla="*/ 7620 w 2694038"/>
                  <a:gd name="connsiteY4" fmla="*/ 0 h 1940764"/>
                  <a:gd name="connsiteX0" fmla="*/ 0 w 2686418"/>
                  <a:gd name="connsiteY0" fmla="*/ 0 h 1940764"/>
                  <a:gd name="connsiteX1" fmla="*/ 2686418 w 2686418"/>
                  <a:gd name="connsiteY1" fmla="*/ 3810 h 1940764"/>
                  <a:gd name="connsiteX2" fmla="*/ 1791683 w 2686418"/>
                  <a:gd name="connsiteY2" fmla="*/ 1940764 h 1940764"/>
                  <a:gd name="connsiteX3" fmla="*/ 0 w 2686418"/>
                  <a:gd name="connsiteY3" fmla="*/ 1925524 h 1940764"/>
                  <a:gd name="connsiteX4" fmla="*/ 0 w 2686418"/>
                  <a:gd name="connsiteY4" fmla="*/ 0 h 1940764"/>
                  <a:gd name="connsiteX0" fmla="*/ 0 w 2686418"/>
                  <a:gd name="connsiteY0" fmla="*/ 0 h 1925524"/>
                  <a:gd name="connsiteX1" fmla="*/ 2686418 w 2686418"/>
                  <a:gd name="connsiteY1" fmla="*/ 3810 h 1925524"/>
                  <a:gd name="connsiteX2" fmla="*/ 1810733 w 2686418"/>
                  <a:gd name="connsiteY2" fmla="*/ 1895044 h 1925524"/>
                  <a:gd name="connsiteX3" fmla="*/ 0 w 2686418"/>
                  <a:gd name="connsiteY3" fmla="*/ 1925524 h 1925524"/>
                  <a:gd name="connsiteX4" fmla="*/ 0 w 2686418"/>
                  <a:gd name="connsiteY4" fmla="*/ 0 h 1925524"/>
                  <a:gd name="connsiteX0" fmla="*/ 0 w 2686418"/>
                  <a:gd name="connsiteY0" fmla="*/ 0 h 1929334"/>
                  <a:gd name="connsiteX1" fmla="*/ 2686418 w 2686418"/>
                  <a:gd name="connsiteY1" fmla="*/ 3810 h 1929334"/>
                  <a:gd name="connsiteX2" fmla="*/ 1772633 w 2686418"/>
                  <a:gd name="connsiteY2" fmla="*/ 1929334 h 1929334"/>
                  <a:gd name="connsiteX3" fmla="*/ 0 w 2686418"/>
                  <a:gd name="connsiteY3" fmla="*/ 1925524 h 1929334"/>
                  <a:gd name="connsiteX4" fmla="*/ 0 w 2686418"/>
                  <a:gd name="connsiteY4" fmla="*/ 0 h 1929334"/>
                  <a:gd name="connsiteX0" fmla="*/ 0 w 2686418"/>
                  <a:gd name="connsiteY0" fmla="*/ 0 h 1929334"/>
                  <a:gd name="connsiteX1" fmla="*/ 2686418 w 2686418"/>
                  <a:gd name="connsiteY1" fmla="*/ 3810 h 1929334"/>
                  <a:gd name="connsiteX2" fmla="*/ 1772633 w 2686418"/>
                  <a:gd name="connsiteY2" fmla="*/ 1929334 h 1929334"/>
                  <a:gd name="connsiteX3" fmla="*/ 0 w 2686418"/>
                  <a:gd name="connsiteY3" fmla="*/ 1925524 h 1929334"/>
                  <a:gd name="connsiteX4" fmla="*/ 0 w 2686418"/>
                  <a:gd name="connsiteY4" fmla="*/ 0 h 1929334"/>
                  <a:gd name="connsiteX0" fmla="*/ 0 w 2686418"/>
                  <a:gd name="connsiteY0" fmla="*/ 0 h 1929334"/>
                  <a:gd name="connsiteX1" fmla="*/ 2686418 w 2686418"/>
                  <a:gd name="connsiteY1" fmla="*/ 3810 h 1929334"/>
                  <a:gd name="connsiteX2" fmla="*/ 1772633 w 2686418"/>
                  <a:gd name="connsiteY2" fmla="*/ 1929334 h 1929334"/>
                  <a:gd name="connsiteX3" fmla="*/ 0 w 2686418"/>
                  <a:gd name="connsiteY3" fmla="*/ 1925524 h 1929334"/>
                  <a:gd name="connsiteX4" fmla="*/ 0 w 2686418"/>
                  <a:gd name="connsiteY4" fmla="*/ 0 h 1929334"/>
                  <a:gd name="connsiteX0" fmla="*/ 0 w 2686418"/>
                  <a:gd name="connsiteY0" fmla="*/ 0 h 2489404"/>
                  <a:gd name="connsiteX1" fmla="*/ 2686418 w 2686418"/>
                  <a:gd name="connsiteY1" fmla="*/ 3810 h 2489404"/>
                  <a:gd name="connsiteX2" fmla="*/ 1772633 w 2686418"/>
                  <a:gd name="connsiteY2" fmla="*/ 1929334 h 2489404"/>
                  <a:gd name="connsiteX3" fmla="*/ 3818 w 2686418"/>
                  <a:gd name="connsiteY3" fmla="*/ 2489404 h 2489404"/>
                  <a:gd name="connsiteX4" fmla="*/ 0 w 2686418"/>
                  <a:gd name="connsiteY4" fmla="*/ 0 h 2489404"/>
                  <a:gd name="connsiteX0" fmla="*/ 0 w 2686418"/>
                  <a:gd name="connsiteY0" fmla="*/ 0 h 2497277"/>
                  <a:gd name="connsiteX1" fmla="*/ 2686418 w 2686418"/>
                  <a:gd name="connsiteY1" fmla="*/ 3810 h 2497277"/>
                  <a:gd name="connsiteX2" fmla="*/ 1772633 w 2686418"/>
                  <a:gd name="connsiteY2" fmla="*/ 1929334 h 2497277"/>
                  <a:gd name="connsiteX3" fmla="*/ 3818 w 2686418"/>
                  <a:gd name="connsiteY3" fmla="*/ 2489404 h 2497277"/>
                  <a:gd name="connsiteX4" fmla="*/ 0 w 2686418"/>
                  <a:gd name="connsiteY4" fmla="*/ 0 h 2497277"/>
                  <a:gd name="connsiteX0" fmla="*/ 0 w 2686418"/>
                  <a:gd name="connsiteY0" fmla="*/ 0 h 2497833"/>
                  <a:gd name="connsiteX1" fmla="*/ 2686418 w 2686418"/>
                  <a:gd name="connsiteY1" fmla="*/ 3810 h 2497833"/>
                  <a:gd name="connsiteX2" fmla="*/ 1772633 w 2686418"/>
                  <a:gd name="connsiteY2" fmla="*/ 1929334 h 2497833"/>
                  <a:gd name="connsiteX3" fmla="*/ 3818 w 2686418"/>
                  <a:gd name="connsiteY3" fmla="*/ 2489404 h 2497833"/>
                  <a:gd name="connsiteX4" fmla="*/ 0 w 2686418"/>
                  <a:gd name="connsiteY4" fmla="*/ 0 h 2497833"/>
                  <a:gd name="connsiteX0" fmla="*/ 0 w 2754338"/>
                  <a:gd name="connsiteY0" fmla="*/ 0 h 2497833"/>
                  <a:gd name="connsiteX1" fmla="*/ 2686418 w 2754338"/>
                  <a:gd name="connsiteY1" fmla="*/ 3810 h 2497833"/>
                  <a:gd name="connsiteX2" fmla="*/ 1772633 w 2754338"/>
                  <a:gd name="connsiteY2" fmla="*/ 1929334 h 2497833"/>
                  <a:gd name="connsiteX3" fmla="*/ 3818 w 2754338"/>
                  <a:gd name="connsiteY3" fmla="*/ 2489404 h 2497833"/>
                  <a:gd name="connsiteX4" fmla="*/ 0 w 2754338"/>
                  <a:gd name="connsiteY4" fmla="*/ 0 h 2497833"/>
                  <a:gd name="connsiteX0" fmla="*/ 0 w 2754583"/>
                  <a:gd name="connsiteY0" fmla="*/ 0 h 2497554"/>
                  <a:gd name="connsiteX1" fmla="*/ 2686418 w 2754583"/>
                  <a:gd name="connsiteY1" fmla="*/ 3810 h 2497554"/>
                  <a:gd name="connsiteX2" fmla="*/ 1772633 w 2754583"/>
                  <a:gd name="connsiteY2" fmla="*/ 1929334 h 2497554"/>
                  <a:gd name="connsiteX3" fmla="*/ 3818 w 2754583"/>
                  <a:gd name="connsiteY3" fmla="*/ 2489404 h 2497554"/>
                  <a:gd name="connsiteX4" fmla="*/ 0 w 2754583"/>
                  <a:gd name="connsiteY4" fmla="*/ 0 h 2497554"/>
                  <a:gd name="connsiteX0" fmla="*/ 0 w 2742269"/>
                  <a:gd name="connsiteY0" fmla="*/ 0 h 2497916"/>
                  <a:gd name="connsiteX1" fmla="*/ 2686418 w 2742269"/>
                  <a:gd name="connsiteY1" fmla="*/ 3810 h 2497916"/>
                  <a:gd name="connsiteX2" fmla="*/ 1772633 w 2742269"/>
                  <a:gd name="connsiteY2" fmla="*/ 1929334 h 2497916"/>
                  <a:gd name="connsiteX3" fmla="*/ 3818 w 2742269"/>
                  <a:gd name="connsiteY3" fmla="*/ 2489404 h 2497916"/>
                  <a:gd name="connsiteX4" fmla="*/ 0 w 2742269"/>
                  <a:gd name="connsiteY4" fmla="*/ 0 h 2497916"/>
                  <a:gd name="connsiteX0" fmla="*/ 0 w 2742961"/>
                  <a:gd name="connsiteY0" fmla="*/ 0 h 2497735"/>
                  <a:gd name="connsiteX1" fmla="*/ 2686418 w 2742961"/>
                  <a:gd name="connsiteY1" fmla="*/ 3810 h 2497735"/>
                  <a:gd name="connsiteX2" fmla="*/ 1772633 w 2742961"/>
                  <a:gd name="connsiteY2" fmla="*/ 1929334 h 2497735"/>
                  <a:gd name="connsiteX3" fmla="*/ 3818 w 2742961"/>
                  <a:gd name="connsiteY3" fmla="*/ 2489404 h 2497735"/>
                  <a:gd name="connsiteX4" fmla="*/ 0 w 2742961"/>
                  <a:gd name="connsiteY4" fmla="*/ 0 h 2497735"/>
                  <a:gd name="connsiteX0" fmla="*/ 0 w 2686418"/>
                  <a:gd name="connsiteY0" fmla="*/ 0 h 2497735"/>
                  <a:gd name="connsiteX1" fmla="*/ 2686418 w 2686418"/>
                  <a:gd name="connsiteY1" fmla="*/ 3810 h 2497735"/>
                  <a:gd name="connsiteX2" fmla="*/ 1772633 w 2686418"/>
                  <a:gd name="connsiteY2" fmla="*/ 1929334 h 2497735"/>
                  <a:gd name="connsiteX3" fmla="*/ 3818 w 2686418"/>
                  <a:gd name="connsiteY3" fmla="*/ 2489404 h 2497735"/>
                  <a:gd name="connsiteX4" fmla="*/ 0 w 2686418"/>
                  <a:gd name="connsiteY4" fmla="*/ 0 h 2497735"/>
                  <a:gd name="connsiteX0" fmla="*/ 0 w 2686418"/>
                  <a:gd name="connsiteY0" fmla="*/ 0 h 2497735"/>
                  <a:gd name="connsiteX1" fmla="*/ 2686418 w 2686418"/>
                  <a:gd name="connsiteY1" fmla="*/ 3810 h 2497735"/>
                  <a:gd name="connsiteX2" fmla="*/ 1772633 w 2686418"/>
                  <a:gd name="connsiteY2" fmla="*/ 1929334 h 2497735"/>
                  <a:gd name="connsiteX3" fmla="*/ 3818 w 2686418"/>
                  <a:gd name="connsiteY3" fmla="*/ 2489404 h 2497735"/>
                  <a:gd name="connsiteX4" fmla="*/ 0 w 2686418"/>
                  <a:gd name="connsiteY4" fmla="*/ 0 h 2497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418" h="2497735">
                    <a:moveTo>
                      <a:pt x="0" y="0"/>
                    </a:moveTo>
                    <a:lnTo>
                      <a:pt x="2686418" y="3810"/>
                    </a:lnTo>
                    <a:cubicBezTo>
                      <a:pt x="2684036" y="1056886"/>
                      <a:pt x="2036185" y="1724656"/>
                      <a:pt x="1772633" y="1929334"/>
                    </a:cubicBezTo>
                    <a:cubicBezTo>
                      <a:pt x="1495422" y="2144620"/>
                      <a:pt x="986698" y="2561794"/>
                      <a:pt x="3818" y="2489404"/>
                    </a:cubicBezTo>
                    <a:cubicBezTo>
                      <a:pt x="2545" y="1659603"/>
                      <a:pt x="1273" y="82980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361B1D1-48FE-4A8B-A846-00EF87745C06}"/>
                  </a:ext>
                </a:extLst>
              </p:cNvPr>
              <p:cNvSpPr/>
              <p:nvPr userDrawn="1"/>
            </p:nvSpPr>
            <p:spPr>
              <a:xfrm>
                <a:off x="6093788" y="-3316"/>
                <a:ext cx="2657782" cy="2122104"/>
              </a:xfrm>
              <a:custGeom>
                <a:avLst/>
                <a:gdLst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0 w 2694038"/>
                  <a:gd name="connsiteY0" fmla="*/ 0 h 1936954"/>
                  <a:gd name="connsiteX1" fmla="*/ 2694038 w 2694038"/>
                  <a:gd name="connsiteY1" fmla="*/ 0 h 1936954"/>
                  <a:gd name="connsiteX2" fmla="*/ 1799303 w 2694038"/>
                  <a:gd name="connsiteY2" fmla="*/ 1936954 h 1936954"/>
                  <a:gd name="connsiteX3" fmla="*/ 0 w 2694038"/>
                  <a:gd name="connsiteY3" fmla="*/ 1936954 h 1936954"/>
                  <a:gd name="connsiteX4" fmla="*/ 0 w 2694038"/>
                  <a:gd name="connsiteY4" fmla="*/ 0 h 1936954"/>
                  <a:gd name="connsiteX0" fmla="*/ 30480 w 2694038"/>
                  <a:gd name="connsiteY0" fmla="*/ 0 h 1940764"/>
                  <a:gd name="connsiteX1" fmla="*/ 2694038 w 2694038"/>
                  <a:gd name="connsiteY1" fmla="*/ 3810 h 1940764"/>
                  <a:gd name="connsiteX2" fmla="*/ 1799303 w 2694038"/>
                  <a:gd name="connsiteY2" fmla="*/ 1940764 h 1940764"/>
                  <a:gd name="connsiteX3" fmla="*/ 0 w 2694038"/>
                  <a:gd name="connsiteY3" fmla="*/ 1940764 h 1940764"/>
                  <a:gd name="connsiteX4" fmla="*/ 30480 w 2694038"/>
                  <a:gd name="connsiteY4" fmla="*/ 0 h 1940764"/>
                  <a:gd name="connsiteX0" fmla="*/ 7620 w 2694038"/>
                  <a:gd name="connsiteY0" fmla="*/ 0 h 1940764"/>
                  <a:gd name="connsiteX1" fmla="*/ 2694038 w 2694038"/>
                  <a:gd name="connsiteY1" fmla="*/ 3810 h 1940764"/>
                  <a:gd name="connsiteX2" fmla="*/ 1799303 w 2694038"/>
                  <a:gd name="connsiteY2" fmla="*/ 1940764 h 1940764"/>
                  <a:gd name="connsiteX3" fmla="*/ 0 w 2694038"/>
                  <a:gd name="connsiteY3" fmla="*/ 1940764 h 1940764"/>
                  <a:gd name="connsiteX4" fmla="*/ 7620 w 2694038"/>
                  <a:gd name="connsiteY4" fmla="*/ 0 h 1940764"/>
                  <a:gd name="connsiteX0" fmla="*/ 0 w 2686418"/>
                  <a:gd name="connsiteY0" fmla="*/ 0 h 1940764"/>
                  <a:gd name="connsiteX1" fmla="*/ 2686418 w 2686418"/>
                  <a:gd name="connsiteY1" fmla="*/ 3810 h 1940764"/>
                  <a:gd name="connsiteX2" fmla="*/ 1791683 w 2686418"/>
                  <a:gd name="connsiteY2" fmla="*/ 1940764 h 1940764"/>
                  <a:gd name="connsiteX3" fmla="*/ 194310 w 2686418"/>
                  <a:gd name="connsiteY3" fmla="*/ 1898854 h 1940764"/>
                  <a:gd name="connsiteX4" fmla="*/ 0 w 2686418"/>
                  <a:gd name="connsiteY4" fmla="*/ 0 h 1940764"/>
                  <a:gd name="connsiteX0" fmla="*/ 0 w 2686418"/>
                  <a:gd name="connsiteY0" fmla="*/ 0 h 1940764"/>
                  <a:gd name="connsiteX1" fmla="*/ 2686418 w 2686418"/>
                  <a:gd name="connsiteY1" fmla="*/ 3810 h 1940764"/>
                  <a:gd name="connsiteX2" fmla="*/ 1791683 w 2686418"/>
                  <a:gd name="connsiteY2" fmla="*/ 1940764 h 1940764"/>
                  <a:gd name="connsiteX3" fmla="*/ 7620 w 2686418"/>
                  <a:gd name="connsiteY3" fmla="*/ 1925524 h 1940764"/>
                  <a:gd name="connsiteX4" fmla="*/ 0 w 2686418"/>
                  <a:gd name="connsiteY4" fmla="*/ 0 h 1940764"/>
                  <a:gd name="connsiteX0" fmla="*/ 7620 w 2694038"/>
                  <a:gd name="connsiteY0" fmla="*/ 0 h 1940764"/>
                  <a:gd name="connsiteX1" fmla="*/ 2694038 w 2694038"/>
                  <a:gd name="connsiteY1" fmla="*/ 3810 h 1940764"/>
                  <a:gd name="connsiteX2" fmla="*/ 1799303 w 2694038"/>
                  <a:gd name="connsiteY2" fmla="*/ 1940764 h 1940764"/>
                  <a:gd name="connsiteX3" fmla="*/ 0 w 2694038"/>
                  <a:gd name="connsiteY3" fmla="*/ 1929334 h 1940764"/>
                  <a:gd name="connsiteX4" fmla="*/ 7620 w 2694038"/>
                  <a:gd name="connsiteY4" fmla="*/ 0 h 1940764"/>
                  <a:gd name="connsiteX0" fmla="*/ 0 w 2686418"/>
                  <a:gd name="connsiteY0" fmla="*/ 0 h 1940764"/>
                  <a:gd name="connsiteX1" fmla="*/ 2686418 w 2686418"/>
                  <a:gd name="connsiteY1" fmla="*/ 3810 h 1940764"/>
                  <a:gd name="connsiteX2" fmla="*/ 1791683 w 2686418"/>
                  <a:gd name="connsiteY2" fmla="*/ 1940764 h 1940764"/>
                  <a:gd name="connsiteX3" fmla="*/ 0 w 2686418"/>
                  <a:gd name="connsiteY3" fmla="*/ 1925524 h 1940764"/>
                  <a:gd name="connsiteX4" fmla="*/ 0 w 2686418"/>
                  <a:gd name="connsiteY4" fmla="*/ 0 h 1940764"/>
                  <a:gd name="connsiteX0" fmla="*/ 0 w 2686418"/>
                  <a:gd name="connsiteY0" fmla="*/ 0 h 1925524"/>
                  <a:gd name="connsiteX1" fmla="*/ 2686418 w 2686418"/>
                  <a:gd name="connsiteY1" fmla="*/ 3810 h 1925524"/>
                  <a:gd name="connsiteX2" fmla="*/ 1810733 w 2686418"/>
                  <a:gd name="connsiteY2" fmla="*/ 1895044 h 1925524"/>
                  <a:gd name="connsiteX3" fmla="*/ 0 w 2686418"/>
                  <a:gd name="connsiteY3" fmla="*/ 1925524 h 1925524"/>
                  <a:gd name="connsiteX4" fmla="*/ 0 w 2686418"/>
                  <a:gd name="connsiteY4" fmla="*/ 0 h 1925524"/>
                  <a:gd name="connsiteX0" fmla="*/ 0 w 2686418"/>
                  <a:gd name="connsiteY0" fmla="*/ 0 h 1929334"/>
                  <a:gd name="connsiteX1" fmla="*/ 2686418 w 2686418"/>
                  <a:gd name="connsiteY1" fmla="*/ 3810 h 1929334"/>
                  <a:gd name="connsiteX2" fmla="*/ 1772633 w 2686418"/>
                  <a:gd name="connsiteY2" fmla="*/ 1929334 h 1929334"/>
                  <a:gd name="connsiteX3" fmla="*/ 0 w 2686418"/>
                  <a:gd name="connsiteY3" fmla="*/ 1925524 h 1929334"/>
                  <a:gd name="connsiteX4" fmla="*/ 0 w 2686418"/>
                  <a:gd name="connsiteY4" fmla="*/ 0 h 1929334"/>
                  <a:gd name="connsiteX0" fmla="*/ 0 w 2686418"/>
                  <a:gd name="connsiteY0" fmla="*/ 0 h 1929334"/>
                  <a:gd name="connsiteX1" fmla="*/ 2686418 w 2686418"/>
                  <a:gd name="connsiteY1" fmla="*/ 3810 h 1929334"/>
                  <a:gd name="connsiteX2" fmla="*/ 1772633 w 2686418"/>
                  <a:gd name="connsiteY2" fmla="*/ 1929334 h 1929334"/>
                  <a:gd name="connsiteX3" fmla="*/ 0 w 2686418"/>
                  <a:gd name="connsiteY3" fmla="*/ 1925524 h 1929334"/>
                  <a:gd name="connsiteX4" fmla="*/ 0 w 2686418"/>
                  <a:gd name="connsiteY4" fmla="*/ 0 h 1929334"/>
                  <a:gd name="connsiteX0" fmla="*/ 0 w 2686418"/>
                  <a:gd name="connsiteY0" fmla="*/ 0 h 1929334"/>
                  <a:gd name="connsiteX1" fmla="*/ 2686418 w 2686418"/>
                  <a:gd name="connsiteY1" fmla="*/ 3810 h 1929334"/>
                  <a:gd name="connsiteX2" fmla="*/ 1772633 w 2686418"/>
                  <a:gd name="connsiteY2" fmla="*/ 1929334 h 1929334"/>
                  <a:gd name="connsiteX3" fmla="*/ 0 w 2686418"/>
                  <a:gd name="connsiteY3" fmla="*/ 1925524 h 1929334"/>
                  <a:gd name="connsiteX4" fmla="*/ 0 w 2686418"/>
                  <a:gd name="connsiteY4" fmla="*/ 0 h 1929334"/>
                  <a:gd name="connsiteX0" fmla="*/ 0 w 2686418"/>
                  <a:gd name="connsiteY0" fmla="*/ 0 h 2489404"/>
                  <a:gd name="connsiteX1" fmla="*/ 2686418 w 2686418"/>
                  <a:gd name="connsiteY1" fmla="*/ 3810 h 2489404"/>
                  <a:gd name="connsiteX2" fmla="*/ 1772633 w 2686418"/>
                  <a:gd name="connsiteY2" fmla="*/ 1929334 h 2489404"/>
                  <a:gd name="connsiteX3" fmla="*/ 3818 w 2686418"/>
                  <a:gd name="connsiteY3" fmla="*/ 2489404 h 2489404"/>
                  <a:gd name="connsiteX4" fmla="*/ 0 w 2686418"/>
                  <a:gd name="connsiteY4" fmla="*/ 0 h 2489404"/>
                  <a:gd name="connsiteX0" fmla="*/ 0 w 2686418"/>
                  <a:gd name="connsiteY0" fmla="*/ 0 h 2497277"/>
                  <a:gd name="connsiteX1" fmla="*/ 2686418 w 2686418"/>
                  <a:gd name="connsiteY1" fmla="*/ 3810 h 2497277"/>
                  <a:gd name="connsiteX2" fmla="*/ 1772633 w 2686418"/>
                  <a:gd name="connsiteY2" fmla="*/ 1929334 h 2497277"/>
                  <a:gd name="connsiteX3" fmla="*/ 3818 w 2686418"/>
                  <a:gd name="connsiteY3" fmla="*/ 2489404 h 2497277"/>
                  <a:gd name="connsiteX4" fmla="*/ 0 w 2686418"/>
                  <a:gd name="connsiteY4" fmla="*/ 0 h 2497277"/>
                  <a:gd name="connsiteX0" fmla="*/ 0 w 2686418"/>
                  <a:gd name="connsiteY0" fmla="*/ 0 h 2497833"/>
                  <a:gd name="connsiteX1" fmla="*/ 2686418 w 2686418"/>
                  <a:gd name="connsiteY1" fmla="*/ 3810 h 2497833"/>
                  <a:gd name="connsiteX2" fmla="*/ 1772633 w 2686418"/>
                  <a:gd name="connsiteY2" fmla="*/ 1929334 h 2497833"/>
                  <a:gd name="connsiteX3" fmla="*/ 3818 w 2686418"/>
                  <a:gd name="connsiteY3" fmla="*/ 2489404 h 2497833"/>
                  <a:gd name="connsiteX4" fmla="*/ 0 w 2686418"/>
                  <a:gd name="connsiteY4" fmla="*/ 0 h 2497833"/>
                  <a:gd name="connsiteX0" fmla="*/ 0 w 2754338"/>
                  <a:gd name="connsiteY0" fmla="*/ 0 h 2497833"/>
                  <a:gd name="connsiteX1" fmla="*/ 2686418 w 2754338"/>
                  <a:gd name="connsiteY1" fmla="*/ 3810 h 2497833"/>
                  <a:gd name="connsiteX2" fmla="*/ 1772633 w 2754338"/>
                  <a:gd name="connsiteY2" fmla="*/ 1929334 h 2497833"/>
                  <a:gd name="connsiteX3" fmla="*/ 3818 w 2754338"/>
                  <a:gd name="connsiteY3" fmla="*/ 2489404 h 2497833"/>
                  <a:gd name="connsiteX4" fmla="*/ 0 w 2754338"/>
                  <a:gd name="connsiteY4" fmla="*/ 0 h 2497833"/>
                  <a:gd name="connsiteX0" fmla="*/ 0 w 2754583"/>
                  <a:gd name="connsiteY0" fmla="*/ 0 h 2497554"/>
                  <a:gd name="connsiteX1" fmla="*/ 2686418 w 2754583"/>
                  <a:gd name="connsiteY1" fmla="*/ 3810 h 2497554"/>
                  <a:gd name="connsiteX2" fmla="*/ 1772633 w 2754583"/>
                  <a:gd name="connsiteY2" fmla="*/ 1929334 h 2497554"/>
                  <a:gd name="connsiteX3" fmla="*/ 3818 w 2754583"/>
                  <a:gd name="connsiteY3" fmla="*/ 2489404 h 2497554"/>
                  <a:gd name="connsiteX4" fmla="*/ 0 w 2754583"/>
                  <a:gd name="connsiteY4" fmla="*/ 0 h 2497554"/>
                  <a:gd name="connsiteX0" fmla="*/ 0 w 2742269"/>
                  <a:gd name="connsiteY0" fmla="*/ 0 h 2497916"/>
                  <a:gd name="connsiteX1" fmla="*/ 2686418 w 2742269"/>
                  <a:gd name="connsiteY1" fmla="*/ 3810 h 2497916"/>
                  <a:gd name="connsiteX2" fmla="*/ 1772633 w 2742269"/>
                  <a:gd name="connsiteY2" fmla="*/ 1929334 h 2497916"/>
                  <a:gd name="connsiteX3" fmla="*/ 3818 w 2742269"/>
                  <a:gd name="connsiteY3" fmla="*/ 2489404 h 2497916"/>
                  <a:gd name="connsiteX4" fmla="*/ 0 w 2742269"/>
                  <a:gd name="connsiteY4" fmla="*/ 0 h 2497916"/>
                  <a:gd name="connsiteX0" fmla="*/ 0 w 2742961"/>
                  <a:gd name="connsiteY0" fmla="*/ 0 h 2497735"/>
                  <a:gd name="connsiteX1" fmla="*/ 2686418 w 2742961"/>
                  <a:gd name="connsiteY1" fmla="*/ 3810 h 2497735"/>
                  <a:gd name="connsiteX2" fmla="*/ 1772633 w 2742961"/>
                  <a:gd name="connsiteY2" fmla="*/ 1929334 h 2497735"/>
                  <a:gd name="connsiteX3" fmla="*/ 3818 w 2742961"/>
                  <a:gd name="connsiteY3" fmla="*/ 2489404 h 2497735"/>
                  <a:gd name="connsiteX4" fmla="*/ 0 w 2742961"/>
                  <a:gd name="connsiteY4" fmla="*/ 0 h 2497735"/>
                  <a:gd name="connsiteX0" fmla="*/ 0 w 2686418"/>
                  <a:gd name="connsiteY0" fmla="*/ 0 h 2497735"/>
                  <a:gd name="connsiteX1" fmla="*/ 2686418 w 2686418"/>
                  <a:gd name="connsiteY1" fmla="*/ 3810 h 2497735"/>
                  <a:gd name="connsiteX2" fmla="*/ 1772633 w 2686418"/>
                  <a:gd name="connsiteY2" fmla="*/ 1929334 h 2497735"/>
                  <a:gd name="connsiteX3" fmla="*/ 3818 w 2686418"/>
                  <a:gd name="connsiteY3" fmla="*/ 2489404 h 2497735"/>
                  <a:gd name="connsiteX4" fmla="*/ 0 w 2686418"/>
                  <a:gd name="connsiteY4" fmla="*/ 0 h 2497735"/>
                  <a:gd name="connsiteX0" fmla="*/ 0 w 2686418"/>
                  <a:gd name="connsiteY0" fmla="*/ 0 h 2497735"/>
                  <a:gd name="connsiteX1" fmla="*/ 2686418 w 2686418"/>
                  <a:gd name="connsiteY1" fmla="*/ 3810 h 2497735"/>
                  <a:gd name="connsiteX2" fmla="*/ 1772633 w 2686418"/>
                  <a:gd name="connsiteY2" fmla="*/ 1929334 h 2497735"/>
                  <a:gd name="connsiteX3" fmla="*/ 3818 w 2686418"/>
                  <a:gd name="connsiteY3" fmla="*/ 2489404 h 2497735"/>
                  <a:gd name="connsiteX4" fmla="*/ 0 w 2686418"/>
                  <a:gd name="connsiteY4" fmla="*/ 0 h 2497735"/>
                  <a:gd name="connsiteX0" fmla="*/ 0 w 2686418"/>
                  <a:gd name="connsiteY0" fmla="*/ 0 h 2497735"/>
                  <a:gd name="connsiteX1" fmla="*/ 2686418 w 2686418"/>
                  <a:gd name="connsiteY1" fmla="*/ 3810 h 2497735"/>
                  <a:gd name="connsiteX2" fmla="*/ 1772633 w 2686418"/>
                  <a:gd name="connsiteY2" fmla="*/ 1929334 h 2497735"/>
                  <a:gd name="connsiteX3" fmla="*/ 3818 w 2686418"/>
                  <a:gd name="connsiteY3" fmla="*/ 2489404 h 2497735"/>
                  <a:gd name="connsiteX4" fmla="*/ 0 w 2686418"/>
                  <a:gd name="connsiteY4" fmla="*/ 0 h 2497735"/>
                  <a:gd name="connsiteX0" fmla="*/ 0 w 2686418"/>
                  <a:gd name="connsiteY0" fmla="*/ 0 h 2497735"/>
                  <a:gd name="connsiteX1" fmla="*/ 2686418 w 2686418"/>
                  <a:gd name="connsiteY1" fmla="*/ 3810 h 2497735"/>
                  <a:gd name="connsiteX2" fmla="*/ 1772633 w 2686418"/>
                  <a:gd name="connsiteY2" fmla="*/ 1929334 h 2497735"/>
                  <a:gd name="connsiteX3" fmla="*/ 3818 w 2686418"/>
                  <a:gd name="connsiteY3" fmla="*/ 2489404 h 2497735"/>
                  <a:gd name="connsiteX4" fmla="*/ 0 w 2686418"/>
                  <a:gd name="connsiteY4" fmla="*/ 0 h 2497735"/>
                  <a:gd name="connsiteX0" fmla="*/ 0 w 2686418"/>
                  <a:gd name="connsiteY0" fmla="*/ 0 h 2494751"/>
                  <a:gd name="connsiteX1" fmla="*/ 2686418 w 2686418"/>
                  <a:gd name="connsiteY1" fmla="*/ 3810 h 2494751"/>
                  <a:gd name="connsiteX2" fmla="*/ 1626294 w 2686418"/>
                  <a:gd name="connsiteY2" fmla="*/ 1663772 h 2494751"/>
                  <a:gd name="connsiteX3" fmla="*/ 3818 w 2686418"/>
                  <a:gd name="connsiteY3" fmla="*/ 2489404 h 2494751"/>
                  <a:gd name="connsiteX4" fmla="*/ 0 w 2686418"/>
                  <a:gd name="connsiteY4" fmla="*/ 0 h 2494751"/>
                  <a:gd name="connsiteX0" fmla="*/ 0 w 2686418"/>
                  <a:gd name="connsiteY0" fmla="*/ 0 h 2497084"/>
                  <a:gd name="connsiteX1" fmla="*/ 2686418 w 2686418"/>
                  <a:gd name="connsiteY1" fmla="*/ 3810 h 2497084"/>
                  <a:gd name="connsiteX2" fmla="*/ 1726422 w 2686418"/>
                  <a:gd name="connsiteY2" fmla="*/ 1888825 h 2497084"/>
                  <a:gd name="connsiteX3" fmla="*/ 3818 w 2686418"/>
                  <a:gd name="connsiteY3" fmla="*/ 2489404 h 2497084"/>
                  <a:gd name="connsiteX4" fmla="*/ 0 w 2686418"/>
                  <a:gd name="connsiteY4" fmla="*/ 0 h 2497084"/>
                  <a:gd name="connsiteX0" fmla="*/ 0 w 2686418"/>
                  <a:gd name="connsiteY0" fmla="*/ 0 h 2497420"/>
                  <a:gd name="connsiteX1" fmla="*/ 2686418 w 2686418"/>
                  <a:gd name="connsiteY1" fmla="*/ 3810 h 2497420"/>
                  <a:gd name="connsiteX2" fmla="*/ 1726422 w 2686418"/>
                  <a:gd name="connsiteY2" fmla="*/ 1888825 h 2497420"/>
                  <a:gd name="connsiteX3" fmla="*/ 3818 w 2686418"/>
                  <a:gd name="connsiteY3" fmla="*/ 2489404 h 2497420"/>
                  <a:gd name="connsiteX4" fmla="*/ 0 w 2686418"/>
                  <a:gd name="connsiteY4" fmla="*/ 0 h 2497420"/>
                  <a:gd name="connsiteX0" fmla="*/ 0 w 2686418"/>
                  <a:gd name="connsiteY0" fmla="*/ 0 h 2495986"/>
                  <a:gd name="connsiteX1" fmla="*/ 2686418 w 2686418"/>
                  <a:gd name="connsiteY1" fmla="*/ 3810 h 2495986"/>
                  <a:gd name="connsiteX2" fmla="*/ 1641699 w 2686418"/>
                  <a:gd name="connsiteY2" fmla="*/ 1780800 h 2495986"/>
                  <a:gd name="connsiteX3" fmla="*/ 3818 w 2686418"/>
                  <a:gd name="connsiteY3" fmla="*/ 2489404 h 2495986"/>
                  <a:gd name="connsiteX4" fmla="*/ 0 w 2686418"/>
                  <a:gd name="connsiteY4" fmla="*/ 0 h 2495986"/>
                  <a:gd name="connsiteX0" fmla="*/ 0 w 2686418"/>
                  <a:gd name="connsiteY0" fmla="*/ 0 h 2497420"/>
                  <a:gd name="connsiteX1" fmla="*/ 2686418 w 2686418"/>
                  <a:gd name="connsiteY1" fmla="*/ 3810 h 2497420"/>
                  <a:gd name="connsiteX2" fmla="*/ 1726422 w 2686418"/>
                  <a:gd name="connsiteY2" fmla="*/ 1888826 h 2497420"/>
                  <a:gd name="connsiteX3" fmla="*/ 3818 w 2686418"/>
                  <a:gd name="connsiteY3" fmla="*/ 2489404 h 2497420"/>
                  <a:gd name="connsiteX4" fmla="*/ 0 w 2686418"/>
                  <a:gd name="connsiteY4" fmla="*/ 0 h 2497420"/>
                  <a:gd name="connsiteX0" fmla="*/ 0 w 2686418"/>
                  <a:gd name="connsiteY0" fmla="*/ 0 h 2489404"/>
                  <a:gd name="connsiteX1" fmla="*/ 2686418 w 2686418"/>
                  <a:gd name="connsiteY1" fmla="*/ 3810 h 2489404"/>
                  <a:gd name="connsiteX2" fmla="*/ 1726422 w 2686418"/>
                  <a:gd name="connsiteY2" fmla="*/ 1888826 h 2489404"/>
                  <a:gd name="connsiteX3" fmla="*/ 3818 w 2686418"/>
                  <a:gd name="connsiteY3" fmla="*/ 2489404 h 2489404"/>
                  <a:gd name="connsiteX4" fmla="*/ 0 w 2686418"/>
                  <a:gd name="connsiteY4" fmla="*/ 0 h 2489404"/>
                  <a:gd name="connsiteX0" fmla="*/ 0 w 2686418"/>
                  <a:gd name="connsiteY0" fmla="*/ 0 h 2506452"/>
                  <a:gd name="connsiteX1" fmla="*/ 2686418 w 2686418"/>
                  <a:gd name="connsiteY1" fmla="*/ 3810 h 2506452"/>
                  <a:gd name="connsiteX2" fmla="*/ 1726422 w 2686418"/>
                  <a:gd name="connsiteY2" fmla="*/ 1888826 h 2506452"/>
                  <a:gd name="connsiteX3" fmla="*/ 3818 w 2686418"/>
                  <a:gd name="connsiteY3" fmla="*/ 2489404 h 2506452"/>
                  <a:gd name="connsiteX4" fmla="*/ 0 w 2686418"/>
                  <a:gd name="connsiteY4" fmla="*/ 0 h 2506452"/>
                  <a:gd name="connsiteX0" fmla="*/ 0 w 2686418"/>
                  <a:gd name="connsiteY0" fmla="*/ 0 h 2507008"/>
                  <a:gd name="connsiteX1" fmla="*/ 2686418 w 2686418"/>
                  <a:gd name="connsiteY1" fmla="*/ 3810 h 2507008"/>
                  <a:gd name="connsiteX2" fmla="*/ 1726422 w 2686418"/>
                  <a:gd name="connsiteY2" fmla="*/ 1906830 h 2507008"/>
                  <a:gd name="connsiteX3" fmla="*/ 3818 w 2686418"/>
                  <a:gd name="connsiteY3" fmla="*/ 2489404 h 2507008"/>
                  <a:gd name="connsiteX4" fmla="*/ 0 w 2686418"/>
                  <a:gd name="connsiteY4" fmla="*/ 0 h 25070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86418" h="2507008">
                    <a:moveTo>
                      <a:pt x="0" y="0"/>
                    </a:moveTo>
                    <a:lnTo>
                      <a:pt x="2686418" y="3810"/>
                    </a:lnTo>
                    <a:cubicBezTo>
                      <a:pt x="2456825" y="1196419"/>
                      <a:pt x="1978421" y="1675145"/>
                      <a:pt x="1726422" y="1906830"/>
                    </a:cubicBezTo>
                    <a:cubicBezTo>
                      <a:pt x="1468039" y="2144385"/>
                      <a:pt x="771039" y="2602305"/>
                      <a:pt x="3818" y="2489404"/>
                    </a:cubicBezTo>
                    <a:cubicBezTo>
                      <a:pt x="2545" y="1659603"/>
                      <a:pt x="1273" y="82980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C915827-EE1D-4870-9257-0EDEED844A95}"/>
                </a:ext>
              </a:extLst>
            </p:cNvPr>
            <p:cNvSpPr/>
            <p:nvPr userDrawn="1"/>
          </p:nvSpPr>
          <p:spPr>
            <a:xfrm>
              <a:off x="8868697" y="0"/>
              <a:ext cx="3323303" cy="6858001"/>
            </a:xfrm>
            <a:prstGeom prst="rect">
              <a:avLst/>
            </a:prstGeom>
            <a:solidFill>
              <a:srgbClr val="E0CB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2859C31-3F7E-4B15-B153-B7C845770B8D}"/>
                </a:ext>
              </a:extLst>
            </p:cNvPr>
            <p:cNvGrpSpPr/>
            <p:nvPr userDrawn="1"/>
          </p:nvGrpSpPr>
          <p:grpSpPr>
            <a:xfrm>
              <a:off x="9026013" y="2"/>
              <a:ext cx="3086245" cy="6548283"/>
              <a:chOff x="6251567" y="2"/>
              <a:chExt cx="3418416" cy="6766559"/>
            </a:xfrm>
            <a:solidFill>
              <a:srgbClr val="ECDC84"/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79DF3247-7BA9-4DD5-89C4-B8D544EF87F5}"/>
                  </a:ext>
                </a:extLst>
              </p:cNvPr>
              <p:cNvSpPr/>
              <p:nvPr userDrawn="1"/>
            </p:nvSpPr>
            <p:spPr>
              <a:xfrm>
                <a:off x="6251567" y="3613266"/>
                <a:ext cx="3354273" cy="315329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31" name="Flowchart: Delay 10">
                <a:extLst>
                  <a:ext uri="{FF2B5EF4-FFF2-40B4-BE49-F238E27FC236}">
                    <a16:creationId xmlns:a16="http://schemas.microsoft.com/office/drawing/2014/main" id="{B49E29DC-4899-400A-8D66-C99BF024A608}"/>
                  </a:ext>
                </a:extLst>
              </p:cNvPr>
              <p:cNvSpPr/>
              <p:nvPr userDrawn="1"/>
            </p:nvSpPr>
            <p:spPr>
              <a:xfrm rot="5400000">
                <a:off x="6240982" y="44335"/>
                <a:ext cx="3473333" cy="3384668"/>
              </a:xfrm>
              <a:custGeom>
                <a:avLst/>
                <a:gdLst>
                  <a:gd name="connsiteX0" fmla="*/ 0 w 3361290"/>
                  <a:gd name="connsiteY0" fmla="*/ 0 h 3055776"/>
                  <a:gd name="connsiteX1" fmla="*/ 1680645 w 3361290"/>
                  <a:gd name="connsiteY1" fmla="*/ 0 h 3055776"/>
                  <a:gd name="connsiteX2" fmla="*/ 3361290 w 3361290"/>
                  <a:gd name="connsiteY2" fmla="*/ 1527888 h 3055776"/>
                  <a:gd name="connsiteX3" fmla="*/ 1680645 w 3361290"/>
                  <a:gd name="connsiteY3" fmla="*/ 3055776 h 3055776"/>
                  <a:gd name="connsiteX4" fmla="*/ 0 w 3361290"/>
                  <a:gd name="connsiteY4" fmla="*/ 3055776 h 3055776"/>
                  <a:gd name="connsiteX5" fmla="*/ 0 w 3361290"/>
                  <a:gd name="connsiteY5" fmla="*/ 0 h 3055776"/>
                  <a:gd name="connsiteX0" fmla="*/ 0 w 3361290"/>
                  <a:gd name="connsiteY0" fmla="*/ 0 h 3055776"/>
                  <a:gd name="connsiteX1" fmla="*/ 1680645 w 3361290"/>
                  <a:gd name="connsiteY1" fmla="*/ 0 h 3055776"/>
                  <a:gd name="connsiteX2" fmla="*/ 3361290 w 3361290"/>
                  <a:gd name="connsiteY2" fmla="*/ 1527888 h 3055776"/>
                  <a:gd name="connsiteX3" fmla="*/ 1680645 w 3361290"/>
                  <a:gd name="connsiteY3" fmla="*/ 3055776 h 3055776"/>
                  <a:gd name="connsiteX4" fmla="*/ 0 w 3361290"/>
                  <a:gd name="connsiteY4" fmla="*/ 3055776 h 3055776"/>
                  <a:gd name="connsiteX5" fmla="*/ 0 w 3361290"/>
                  <a:gd name="connsiteY5" fmla="*/ 0 h 3055776"/>
                  <a:gd name="connsiteX0" fmla="*/ 0 w 3361290"/>
                  <a:gd name="connsiteY0" fmla="*/ 0 h 3055776"/>
                  <a:gd name="connsiteX1" fmla="*/ 1680645 w 3361290"/>
                  <a:gd name="connsiteY1" fmla="*/ 0 h 3055776"/>
                  <a:gd name="connsiteX2" fmla="*/ 3361290 w 3361290"/>
                  <a:gd name="connsiteY2" fmla="*/ 1527888 h 3055776"/>
                  <a:gd name="connsiteX3" fmla="*/ 1680645 w 3361290"/>
                  <a:gd name="connsiteY3" fmla="*/ 3055776 h 3055776"/>
                  <a:gd name="connsiteX4" fmla="*/ 0 w 3361290"/>
                  <a:gd name="connsiteY4" fmla="*/ 3055776 h 3055776"/>
                  <a:gd name="connsiteX5" fmla="*/ 0 w 3361290"/>
                  <a:gd name="connsiteY5" fmla="*/ 0 h 3055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61290" h="3055776">
                    <a:moveTo>
                      <a:pt x="0" y="0"/>
                    </a:moveTo>
                    <a:lnTo>
                      <a:pt x="1680645" y="0"/>
                    </a:lnTo>
                    <a:cubicBezTo>
                      <a:pt x="2638336" y="0"/>
                      <a:pt x="3361290" y="615233"/>
                      <a:pt x="3361290" y="1527888"/>
                    </a:cubicBezTo>
                    <a:cubicBezTo>
                      <a:pt x="3361290" y="2440543"/>
                      <a:pt x="2608840" y="3055776"/>
                      <a:pt x="1680645" y="3055776"/>
                    </a:cubicBezTo>
                    <a:lnTo>
                      <a:pt x="0" y="305577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B08506A7-5FD8-4B2F-9C20-CD4D65EA7B1A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76060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C5F0003B-06AD-6E47-B9D4-D84B60E8D8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69672" cy="685800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2542A1D-58F2-483F-9AB2-64B34D1A76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809" y="307642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107901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ircl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2152" y="603504"/>
            <a:ext cx="7964424" cy="8595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02152" y="2084832"/>
            <a:ext cx="7964424" cy="3941064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02152" y="1472184"/>
            <a:ext cx="7955280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FCF20A9-6312-46C9-880F-612105053364}"/>
              </a:ext>
            </a:extLst>
          </p:cNvPr>
          <p:cNvSpPr/>
          <p:nvPr userDrawn="1"/>
        </p:nvSpPr>
        <p:spPr>
          <a:xfrm>
            <a:off x="57121" y="3291842"/>
            <a:ext cx="2944263" cy="2944263"/>
          </a:xfrm>
          <a:prstGeom prst="ellipse">
            <a:avLst/>
          </a:prstGeom>
          <a:solidFill>
            <a:srgbClr val="E1CD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Flowchart: Delay 7">
            <a:extLst>
              <a:ext uri="{FF2B5EF4-FFF2-40B4-BE49-F238E27FC236}">
                <a16:creationId xmlns:a16="http://schemas.microsoft.com/office/drawing/2014/main" id="{CB7275D1-FD60-4728-9377-FB46F25A3761}"/>
              </a:ext>
            </a:extLst>
          </p:cNvPr>
          <p:cNvSpPr/>
          <p:nvPr userDrawn="1"/>
        </p:nvSpPr>
        <p:spPr>
          <a:xfrm rot="5400000">
            <a:off x="-125760" y="304550"/>
            <a:ext cx="3313355" cy="2704263"/>
          </a:xfrm>
          <a:prstGeom prst="flowChartDelay">
            <a:avLst/>
          </a:prstGeom>
          <a:solidFill>
            <a:srgbClr val="EA7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</p:spTree>
    <p:extLst>
      <p:ext uri="{BB962C8B-B14F-4D97-AF65-F5344CB8AC3E}">
        <p14:creationId xmlns:p14="http://schemas.microsoft.com/office/powerpoint/2010/main" val="21482171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ircl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726834F-2356-4E21-8DAD-AEF4E6E41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285011" cy="6408329"/>
          </a:xfrm>
          <a:prstGeom prst="rect">
            <a:avLst/>
          </a:prstGeom>
        </p:spPr>
      </p:pic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841248"/>
            <a:ext cx="5248656" cy="1325880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2824" y="2843784"/>
            <a:ext cx="5257800" cy="335584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824" y="2176272"/>
            <a:ext cx="5248656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747500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Circl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82B6871-AC34-478E-A67F-BE7299A1C99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8005069" y="4955858"/>
            <a:ext cx="2556251" cy="728796"/>
            <a:chOff x="13027025" y="3148013"/>
            <a:chExt cx="4827588" cy="1376363"/>
          </a:xfrm>
          <a:solidFill>
            <a:schemeClr val="bg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4305E01C-D106-4C75-8DEA-EC138C71A6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027025" y="4284663"/>
              <a:ext cx="4765675" cy="239713"/>
            </a:xfrm>
            <a:custGeom>
              <a:avLst/>
              <a:gdLst>
                <a:gd name="T0" fmla="*/ 4107 w 4139"/>
                <a:gd name="T1" fmla="*/ 127 h 208"/>
                <a:gd name="T2" fmla="*/ 4066 w 4139"/>
                <a:gd name="T3" fmla="*/ 180 h 208"/>
                <a:gd name="T4" fmla="*/ 4015 w 4139"/>
                <a:gd name="T5" fmla="*/ 163 h 208"/>
                <a:gd name="T6" fmla="*/ 3949 w 4139"/>
                <a:gd name="T7" fmla="*/ 83 h 208"/>
                <a:gd name="T8" fmla="*/ 3884 w 4139"/>
                <a:gd name="T9" fmla="*/ 48 h 208"/>
                <a:gd name="T10" fmla="*/ 3828 w 4139"/>
                <a:gd name="T11" fmla="*/ 161 h 208"/>
                <a:gd name="T12" fmla="*/ 3773 w 4139"/>
                <a:gd name="T13" fmla="*/ 16 h 208"/>
                <a:gd name="T14" fmla="*/ 3706 w 4139"/>
                <a:gd name="T15" fmla="*/ 16 h 208"/>
                <a:gd name="T16" fmla="*/ 3607 w 4139"/>
                <a:gd name="T17" fmla="*/ 108 h 208"/>
                <a:gd name="T18" fmla="*/ 3678 w 4139"/>
                <a:gd name="T19" fmla="*/ 163 h 208"/>
                <a:gd name="T20" fmla="*/ 3550 w 4139"/>
                <a:gd name="T21" fmla="*/ 64 h 208"/>
                <a:gd name="T22" fmla="*/ 3481 w 4139"/>
                <a:gd name="T23" fmla="*/ 126 h 208"/>
                <a:gd name="T24" fmla="*/ 3371 w 4139"/>
                <a:gd name="T25" fmla="*/ 48 h 208"/>
                <a:gd name="T26" fmla="*/ 3442 w 4139"/>
                <a:gd name="T27" fmla="*/ 163 h 208"/>
                <a:gd name="T28" fmla="*/ 3302 w 4139"/>
                <a:gd name="T29" fmla="*/ 150 h 208"/>
                <a:gd name="T30" fmla="*/ 3169 w 4139"/>
                <a:gd name="T31" fmla="*/ 112 h 208"/>
                <a:gd name="T32" fmla="*/ 3169 w 4139"/>
                <a:gd name="T33" fmla="*/ 55 h 208"/>
                <a:gd name="T34" fmla="*/ 3111 w 4139"/>
                <a:gd name="T35" fmla="*/ 158 h 208"/>
                <a:gd name="T36" fmla="*/ 2892 w 4139"/>
                <a:gd name="T37" fmla="*/ 48 h 208"/>
                <a:gd name="T38" fmla="*/ 2840 w 4139"/>
                <a:gd name="T39" fmla="*/ 80 h 208"/>
                <a:gd name="T40" fmla="*/ 2821 w 4139"/>
                <a:gd name="T41" fmla="*/ 166 h 208"/>
                <a:gd name="T42" fmla="*/ 2877 w 4139"/>
                <a:gd name="T43" fmla="*/ 48 h 208"/>
                <a:gd name="T44" fmla="*/ 2704 w 4139"/>
                <a:gd name="T45" fmla="*/ 134 h 208"/>
                <a:gd name="T46" fmla="*/ 2743 w 4139"/>
                <a:gd name="T47" fmla="*/ 150 h 208"/>
                <a:gd name="T48" fmla="*/ 2535 w 4139"/>
                <a:gd name="T49" fmla="*/ 85 h 208"/>
                <a:gd name="T50" fmla="*/ 2466 w 4139"/>
                <a:gd name="T51" fmla="*/ 106 h 208"/>
                <a:gd name="T52" fmla="*/ 2342 w 4139"/>
                <a:gd name="T53" fmla="*/ 48 h 208"/>
                <a:gd name="T54" fmla="*/ 2245 w 4139"/>
                <a:gd name="T55" fmla="*/ 163 h 208"/>
                <a:gd name="T56" fmla="*/ 2245 w 4139"/>
                <a:gd name="T57" fmla="*/ 59 h 208"/>
                <a:gd name="T58" fmla="*/ 2125 w 4139"/>
                <a:gd name="T59" fmla="*/ 85 h 208"/>
                <a:gd name="T60" fmla="*/ 2003 w 4139"/>
                <a:gd name="T61" fmla="*/ 78 h 208"/>
                <a:gd name="T62" fmla="*/ 2070 w 4139"/>
                <a:gd name="T63" fmla="*/ 117 h 208"/>
                <a:gd name="T64" fmla="*/ 1972 w 4139"/>
                <a:gd name="T65" fmla="*/ 5 h 208"/>
                <a:gd name="T66" fmla="*/ 1723 w 4139"/>
                <a:gd name="T67" fmla="*/ 77 h 208"/>
                <a:gd name="T68" fmla="*/ 1741 w 4139"/>
                <a:gd name="T69" fmla="*/ 57 h 208"/>
                <a:gd name="T70" fmla="*/ 1610 w 4139"/>
                <a:gd name="T71" fmla="*/ 45 h 208"/>
                <a:gd name="T72" fmla="*/ 1617 w 4139"/>
                <a:gd name="T73" fmla="*/ 103 h 208"/>
                <a:gd name="T74" fmla="*/ 1521 w 4139"/>
                <a:gd name="T75" fmla="*/ 90 h 208"/>
                <a:gd name="T76" fmla="*/ 1417 w 4139"/>
                <a:gd name="T77" fmla="*/ 128 h 208"/>
                <a:gd name="T78" fmla="*/ 1313 w 4139"/>
                <a:gd name="T79" fmla="*/ 101 h 208"/>
                <a:gd name="T80" fmla="*/ 1275 w 4139"/>
                <a:gd name="T81" fmla="*/ 163 h 208"/>
                <a:gd name="T82" fmla="*/ 1196 w 4139"/>
                <a:gd name="T83" fmla="*/ 0 h 208"/>
                <a:gd name="T84" fmla="*/ 1130 w 4139"/>
                <a:gd name="T85" fmla="*/ 0 h 208"/>
                <a:gd name="T86" fmla="*/ 1071 w 4139"/>
                <a:gd name="T87" fmla="*/ 163 h 208"/>
                <a:gd name="T88" fmla="*/ 981 w 4139"/>
                <a:gd name="T89" fmla="*/ 101 h 208"/>
                <a:gd name="T90" fmla="*/ 879 w 4139"/>
                <a:gd name="T91" fmla="*/ 92 h 208"/>
                <a:gd name="T92" fmla="*/ 901 w 4139"/>
                <a:gd name="T93" fmla="*/ 45 h 208"/>
                <a:gd name="T94" fmla="*/ 728 w 4139"/>
                <a:gd name="T95" fmla="*/ 66 h 208"/>
                <a:gd name="T96" fmla="*/ 614 w 4139"/>
                <a:gd name="T97" fmla="*/ 0 h 208"/>
                <a:gd name="T98" fmla="*/ 555 w 4139"/>
                <a:gd name="T99" fmla="*/ 163 h 208"/>
                <a:gd name="T100" fmla="*/ 465 w 4139"/>
                <a:gd name="T101" fmla="*/ 101 h 208"/>
                <a:gd name="T102" fmla="*/ 398 w 4139"/>
                <a:gd name="T103" fmla="*/ 84 h 208"/>
                <a:gd name="T104" fmla="*/ 365 w 4139"/>
                <a:gd name="T105" fmla="*/ 0 h 208"/>
                <a:gd name="T106" fmla="*/ 258 w 4139"/>
                <a:gd name="T107" fmla="*/ 77 h 208"/>
                <a:gd name="T108" fmla="*/ 219 w 4139"/>
                <a:gd name="T109" fmla="*/ 61 h 208"/>
                <a:gd name="T110" fmla="*/ 112 w 4139"/>
                <a:gd name="T111" fmla="*/ 149 h 208"/>
                <a:gd name="T112" fmla="*/ 35 w 4139"/>
                <a:gd name="T113" fmla="*/ 84 h 208"/>
                <a:gd name="T114" fmla="*/ 4 w 4139"/>
                <a:gd name="T115" fmla="*/ 5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139" h="208">
                  <a:moveTo>
                    <a:pt x="4089" y="134"/>
                  </a:moveTo>
                  <a:cubicBezTo>
                    <a:pt x="4075" y="134"/>
                    <a:pt x="4068" y="125"/>
                    <a:pt x="4068" y="106"/>
                  </a:cubicBezTo>
                  <a:cubicBezTo>
                    <a:pt x="4068" y="96"/>
                    <a:pt x="4070" y="89"/>
                    <a:pt x="4074" y="84"/>
                  </a:cubicBezTo>
                  <a:cubicBezTo>
                    <a:pt x="4077" y="79"/>
                    <a:pt x="4082" y="77"/>
                    <a:pt x="4089" y="77"/>
                  </a:cubicBezTo>
                  <a:cubicBezTo>
                    <a:pt x="4091" y="77"/>
                    <a:pt x="4093" y="77"/>
                    <a:pt x="4095" y="77"/>
                  </a:cubicBezTo>
                  <a:cubicBezTo>
                    <a:pt x="4096" y="78"/>
                    <a:pt x="4098" y="78"/>
                    <a:pt x="4099" y="79"/>
                  </a:cubicBezTo>
                  <a:cubicBezTo>
                    <a:pt x="4101" y="79"/>
                    <a:pt x="4102" y="80"/>
                    <a:pt x="4102" y="80"/>
                  </a:cubicBezTo>
                  <a:cubicBezTo>
                    <a:pt x="4103" y="81"/>
                    <a:pt x="4104" y="82"/>
                    <a:pt x="4105" y="83"/>
                  </a:cubicBezTo>
                  <a:cubicBezTo>
                    <a:pt x="4106" y="84"/>
                    <a:pt x="4106" y="84"/>
                    <a:pt x="4107" y="84"/>
                  </a:cubicBezTo>
                  <a:cubicBezTo>
                    <a:pt x="4107" y="127"/>
                    <a:pt x="4107" y="127"/>
                    <a:pt x="4107" y="127"/>
                  </a:cubicBezTo>
                  <a:cubicBezTo>
                    <a:pt x="4102" y="132"/>
                    <a:pt x="4096" y="134"/>
                    <a:pt x="4089" y="134"/>
                  </a:cubicBezTo>
                  <a:moveTo>
                    <a:pt x="4107" y="53"/>
                  </a:moveTo>
                  <a:cubicBezTo>
                    <a:pt x="4101" y="48"/>
                    <a:pt x="4093" y="45"/>
                    <a:pt x="4084" y="45"/>
                  </a:cubicBezTo>
                  <a:cubicBezTo>
                    <a:pt x="4069" y="45"/>
                    <a:pt x="4058" y="51"/>
                    <a:pt x="4049" y="62"/>
                  </a:cubicBezTo>
                  <a:cubicBezTo>
                    <a:pt x="4040" y="73"/>
                    <a:pt x="4036" y="87"/>
                    <a:pt x="4036" y="106"/>
                  </a:cubicBezTo>
                  <a:cubicBezTo>
                    <a:pt x="4036" y="125"/>
                    <a:pt x="4040" y="140"/>
                    <a:pt x="4049" y="150"/>
                  </a:cubicBezTo>
                  <a:cubicBezTo>
                    <a:pt x="4057" y="161"/>
                    <a:pt x="4069" y="166"/>
                    <a:pt x="4084" y="166"/>
                  </a:cubicBezTo>
                  <a:cubicBezTo>
                    <a:pt x="4094" y="166"/>
                    <a:pt x="4101" y="164"/>
                    <a:pt x="4107" y="159"/>
                  </a:cubicBezTo>
                  <a:cubicBezTo>
                    <a:pt x="4106" y="167"/>
                    <a:pt x="4104" y="172"/>
                    <a:pt x="4098" y="175"/>
                  </a:cubicBezTo>
                  <a:cubicBezTo>
                    <a:pt x="4093" y="177"/>
                    <a:pt x="4082" y="179"/>
                    <a:pt x="4066" y="180"/>
                  </a:cubicBezTo>
                  <a:cubicBezTo>
                    <a:pt x="4085" y="208"/>
                    <a:pt x="4085" y="208"/>
                    <a:pt x="4085" y="208"/>
                  </a:cubicBezTo>
                  <a:cubicBezTo>
                    <a:pt x="4094" y="208"/>
                    <a:pt x="4102" y="206"/>
                    <a:pt x="4109" y="204"/>
                  </a:cubicBezTo>
                  <a:cubicBezTo>
                    <a:pt x="4115" y="202"/>
                    <a:pt x="4121" y="199"/>
                    <a:pt x="4125" y="196"/>
                  </a:cubicBezTo>
                  <a:cubicBezTo>
                    <a:pt x="4129" y="193"/>
                    <a:pt x="4132" y="188"/>
                    <a:pt x="4134" y="183"/>
                  </a:cubicBezTo>
                  <a:cubicBezTo>
                    <a:pt x="4136" y="177"/>
                    <a:pt x="4138" y="172"/>
                    <a:pt x="4138" y="166"/>
                  </a:cubicBezTo>
                  <a:cubicBezTo>
                    <a:pt x="4139" y="160"/>
                    <a:pt x="4139" y="152"/>
                    <a:pt x="4139" y="143"/>
                  </a:cubicBezTo>
                  <a:cubicBezTo>
                    <a:pt x="4139" y="48"/>
                    <a:pt x="4139" y="48"/>
                    <a:pt x="4139" y="48"/>
                  </a:cubicBezTo>
                  <a:cubicBezTo>
                    <a:pt x="4107" y="48"/>
                    <a:pt x="4107" y="48"/>
                    <a:pt x="4107" y="48"/>
                  </a:cubicBezTo>
                  <a:lnTo>
                    <a:pt x="4107" y="53"/>
                  </a:lnTo>
                  <a:close/>
                  <a:moveTo>
                    <a:pt x="4015" y="163"/>
                  </a:moveTo>
                  <a:cubicBezTo>
                    <a:pt x="4015" y="88"/>
                    <a:pt x="4015" y="88"/>
                    <a:pt x="4015" y="88"/>
                  </a:cubicBezTo>
                  <a:cubicBezTo>
                    <a:pt x="4015" y="73"/>
                    <a:pt x="4011" y="62"/>
                    <a:pt x="4003" y="55"/>
                  </a:cubicBezTo>
                  <a:cubicBezTo>
                    <a:pt x="3995" y="49"/>
                    <a:pt x="3986" y="45"/>
                    <a:pt x="3975" y="45"/>
                  </a:cubicBezTo>
                  <a:cubicBezTo>
                    <a:pt x="3962" y="45"/>
                    <a:pt x="3951" y="50"/>
                    <a:pt x="3944" y="59"/>
                  </a:cubicBezTo>
                  <a:cubicBezTo>
                    <a:pt x="3944" y="48"/>
                    <a:pt x="3944" y="48"/>
                    <a:pt x="3944" y="48"/>
                  </a:cubicBezTo>
                  <a:cubicBezTo>
                    <a:pt x="3911" y="48"/>
                    <a:pt x="3911" y="48"/>
                    <a:pt x="3911" y="48"/>
                  </a:cubicBezTo>
                  <a:cubicBezTo>
                    <a:pt x="3911" y="163"/>
                    <a:pt x="3911" y="163"/>
                    <a:pt x="3911" y="163"/>
                  </a:cubicBezTo>
                  <a:cubicBezTo>
                    <a:pt x="3944" y="163"/>
                    <a:pt x="3944" y="163"/>
                    <a:pt x="3944" y="163"/>
                  </a:cubicBezTo>
                  <a:cubicBezTo>
                    <a:pt x="3944" y="103"/>
                    <a:pt x="3944" y="103"/>
                    <a:pt x="3944" y="103"/>
                  </a:cubicBezTo>
                  <a:cubicBezTo>
                    <a:pt x="3944" y="94"/>
                    <a:pt x="3946" y="87"/>
                    <a:pt x="3949" y="83"/>
                  </a:cubicBezTo>
                  <a:cubicBezTo>
                    <a:pt x="3952" y="79"/>
                    <a:pt x="3957" y="77"/>
                    <a:pt x="3964" y="77"/>
                  </a:cubicBezTo>
                  <a:cubicBezTo>
                    <a:pt x="3971" y="77"/>
                    <a:pt x="3976" y="79"/>
                    <a:pt x="3978" y="83"/>
                  </a:cubicBezTo>
                  <a:cubicBezTo>
                    <a:pt x="3981" y="87"/>
                    <a:pt x="3983" y="94"/>
                    <a:pt x="3983" y="103"/>
                  </a:cubicBezTo>
                  <a:cubicBezTo>
                    <a:pt x="3983" y="163"/>
                    <a:pt x="3983" y="163"/>
                    <a:pt x="3983" y="163"/>
                  </a:cubicBezTo>
                  <a:lnTo>
                    <a:pt x="4015" y="163"/>
                  </a:lnTo>
                  <a:close/>
                  <a:moveTo>
                    <a:pt x="3884" y="48"/>
                  </a:moveTo>
                  <a:cubicBezTo>
                    <a:pt x="3851" y="48"/>
                    <a:pt x="3851" y="48"/>
                    <a:pt x="3851" y="48"/>
                  </a:cubicBezTo>
                  <a:cubicBezTo>
                    <a:pt x="3851" y="163"/>
                    <a:pt x="3851" y="163"/>
                    <a:pt x="3851" y="163"/>
                  </a:cubicBezTo>
                  <a:cubicBezTo>
                    <a:pt x="3884" y="163"/>
                    <a:pt x="3884" y="163"/>
                    <a:pt x="3884" y="163"/>
                  </a:cubicBezTo>
                  <a:lnTo>
                    <a:pt x="3884" y="48"/>
                  </a:lnTo>
                  <a:close/>
                  <a:moveTo>
                    <a:pt x="3881" y="31"/>
                  </a:moveTo>
                  <a:cubicBezTo>
                    <a:pt x="3885" y="28"/>
                    <a:pt x="3886" y="23"/>
                    <a:pt x="3886" y="18"/>
                  </a:cubicBezTo>
                  <a:cubicBezTo>
                    <a:pt x="3886" y="13"/>
                    <a:pt x="3885" y="9"/>
                    <a:pt x="3881" y="5"/>
                  </a:cubicBezTo>
                  <a:cubicBezTo>
                    <a:pt x="3877" y="1"/>
                    <a:pt x="3873" y="0"/>
                    <a:pt x="3868" y="0"/>
                  </a:cubicBezTo>
                  <a:cubicBezTo>
                    <a:pt x="3863" y="0"/>
                    <a:pt x="3858" y="1"/>
                    <a:pt x="3854" y="5"/>
                  </a:cubicBezTo>
                  <a:cubicBezTo>
                    <a:pt x="3851" y="9"/>
                    <a:pt x="3849" y="13"/>
                    <a:pt x="3849" y="18"/>
                  </a:cubicBezTo>
                  <a:cubicBezTo>
                    <a:pt x="3849" y="23"/>
                    <a:pt x="3851" y="28"/>
                    <a:pt x="3854" y="31"/>
                  </a:cubicBezTo>
                  <a:cubicBezTo>
                    <a:pt x="3858" y="35"/>
                    <a:pt x="3863" y="37"/>
                    <a:pt x="3868" y="37"/>
                  </a:cubicBezTo>
                  <a:cubicBezTo>
                    <a:pt x="3873" y="37"/>
                    <a:pt x="3877" y="35"/>
                    <a:pt x="3881" y="31"/>
                  </a:cubicBezTo>
                  <a:moveTo>
                    <a:pt x="3828" y="161"/>
                  </a:moveTo>
                  <a:cubicBezTo>
                    <a:pt x="3832" y="133"/>
                    <a:pt x="3832" y="133"/>
                    <a:pt x="3832" y="133"/>
                  </a:cubicBezTo>
                  <a:cubicBezTo>
                    <a:pt x="3825" y="136"/>
                    <a:pt x="3819" y="138"/>
                    <a:pt x="3812" y="138"/>
                  </a:cubicBezTo>
                  <a:cubicBezTo>
                    <a:pt x="3810" y="138"/>
                    <a:pt x="3809" y="137"/>
                    <a:pt x="3807" y="136"/>
                  </a:cubicBezTo>
                  <a:cubicBezTo>
                    <a:pt x="3806" y="135"/>
                    <a:pt x="3805" y="133"/>
                    <a:pt x="3805" y="131"/>
                  </a:cubicBezTo>
                  <a:cubicBezTo>
                    <a:pt x="3805" y="77"/>
                    <a:pt x="3805" y="77"/>
                    <a:pt x="3805" y="77"/>
                  </a:cubicBezTo>
                  <a:cubicBezTo>
                    <a:pt x="3831" y="77"/>
                    <a:pt x="3831" y="77"/>
                    <a:pt x="3831" y="77"/>
                  </a:cubicBezTo>
                  <a:cubicBezTo>
                    <a:pt x="3831" y="48"/>
                    <a:pt x="3831" y="48"/>
                    <a:pt x="3831" y="48"/>
                  </a:cubicBezTo>
                  <a:cubicBezTo>
                    <a:pt x="3805" y="48"/>
                    <a:pt x="3805" y="48"/>
                    <a:pt x="3805" y="48"/>
                  </a:cubicBezTo>
                  <a:cubicBezTo>
                    <a:pt x="3805" y="0"/>
                    <a:pt x="3805" y="0"/>
                    <a:pt x="3805" y="0"/>
                  </a:cubicBezTo>
                  <a:cubicBezTo>
                    <a:pt x="3773" y="16"/>
                    <a:pt x="3773" y="16"/>
                    <a:pt x="3773" y="16"/>
                  </a:cubicBezTo>
                  <a:cubicBezTo>
                    <a:pt x="3773" y="48"/>
                    <a:pt x="3773" y="48"/>
                    <a:pt x="3773" y="48"/>
                  </a:cubicBezTo>
                  <a:cubicBezTo>
                    <a:pt x="3757" y="48"/>
                    <a:pt x="3757" y="48"/>
                    <a:pt x="3757" y="48"/>
                  </a:cubicBezTo>
                  <a:cubicBezTo>
                    <a:pt x="3757" y="77"/>
                    <a:pt x="3757" y="77"/>
                    <a:pt x="3757" y="77"/>
                  </a:cubicBezTo>
                  <a:cubicBezTo>
                    <a:pt x="3773" y="77"/>
                    <a:pt x="3773" y="77"/>
                    <a:pt x="3773" y="77"/>
                  </a:cubicBezTo>
                  <a:cubicBezTo>
                    <a:pt x="3773" y="134"/>
                    <a:pt x="3773" y="134"/>
                    <a:pt x="3773" y="134"/>
                  </a:cubicBezTo>
                  <a:cubicBezTo>
                    <a:pt x="3773" y="155"/>
                    <a:pt x="3783" y="166"/>
                    <a:pt x="3802" y="166"/>
                  </a:cubicBezTo>
                  <a:cubicBezTo>
                    <a:pt x="3812" y="166"/>
                    <a:pt x="3821" y="164"/>
                    <a:pt x="3828" y="161"/>
                  </a:cubicBezTo>
                  <a:moveTo>
                    <a:pt x="3739" y="163"/>
                  </a:moveTo>
                  <a:cubicBezTo>
                    <a:pt x="3739" y="0"/>
                    <a:pt x="3739" y="0"/>
                    <a:pt x="3739" y="0"/>
                  </a:cubicBezTo>
                  <a:cubicBezTo>
                    <a:pt x="3706" y="16"/>
                    <a:pt x="3706" y="16"/>
                    <a:pt x="3706" y="16"/>
                  </a:cubicBezTo>
                  <a:cubicBezTo>
                    <a:pt x="3706" y="163"/>
                    <a:pt x="3706" y="163"/>
                    <a:pt x="3706" y="163"/>
                  </a:cubicBezTo>
                  <a:lnTo>
                    <a:pt x="3739" y="163"/>
                  </a:lnTo>
                  <a:close/>
                  <a:moveTo>
                    <a:pt x="3678" y="163"/>
                  </a:moveTo>
                  <a:cubicBezTo>
                    <a:pt x="3678" y="48"/>
                    <a:pt x="3678" y="48"/>
                    <a:pt x="3678" y="48"/>
                  </a:cubicBezTo>
                  <a:cubicBezTo>
                    <a:pt x="3645" y="48"/>
                    <a:pt x="3645" y="48"/>
                    <a:pt x="3645" y="48"/>
                  </a:cubicBezTo>
                  <a:cubicBezTo>
                    <a:pt x="3645" y="108"/>
                    <a:pt x="3645" y="108"/>
                    <a:pt x="3645" y="108"/>
                  </a:cubicBezTo>
                  <a:cubicBezTo>
                    <a:pt x="3645" y="117"/>
                    <a:pt x="3644" y="124"/>
                    <a:pt x="3641" y="128"/>
                  </a:cubicBezTo>
                  <a:cubicBezTo>
                    <a:pt x="3637" y="132"/>
                    <a:pt x="3632" y="134"/>
                    <a:pt x="3625" y="134"/>
                  </a:cubicBezTo>
                  <a:cubicBezTo>
                    <a:pt x="3618" y="134"/>
                    <a:pt x="3614" y="132"/>
                    <a:pt x="3611" y="128"/>
                  </a:cubicBezTo>
                  <a:cubicBezTo>
                    <a:pt x="3608" y="124"/>
                    <a:pt x="3607" y="117"/>
                    <a:pt x="3607" y="108"/>
                  </a:cubicBezTo>
                  <a:cubicBezTo>
                    <a:pt x="3607" y="48"/>
                    <a:pt x="3607" y="48"/>
                    <a:pt x="3607" y="48"/>
                  </a:cubicBezTo>
                  <a:cubicBezTo>
                    <a:pt x="3574" y="48"/>
                    <a:pt x="3574" y="48"/>
                    <a:pt x="3574" y="48"/>
                  </a:cubicBezTo>
                  <a:cubicBezTo>
                    <a:pt x="3574" y="123"/>
                    <a:pt x="3574" y="123"/>
                    <a:pt x="3574" y="123"/>
                  </a:cubicBezTo>
                  <a:cubicBezTo>
                    <a:pt x="3574" y="131"/>
                    <a:pt x="3575" y="138"/>
                    <a:pt x="3578" y="143"/>
                  </a:cubicBezTo>
                  <a:cubicBezTo>
                    <a:pt x="3580" y="149"/>
                    <a:pt x="3584" y="154"/>
                    <a:pt x="3588" y="157"/>
                  </a:cubicBezTo>
                  <a:cubicBezTo>
                    <a:pt x="3592" y="160"/>
                    <a:pt x="3596" y="162"/>
                    <a:pt x="3600" y="164"/>
                  </a:cubicBezTo>
                  <a:cubicBezTo>
                    <a:pt x="3605" y="165"/>
                    <a:pt x="3609" y="166"/>
                    <a:pt x="3614" y="166"/>
                  </a:cubicBezTo>
                  <a:cubicBezTo>
                    <a:pt x="3628" y="166"/>
                    <a:pt x="3638" y="162"/>
                    <a:pt x="3645" y="153"/>
                  </a:cubicBezTo>
                  <a:cubicBezTo>
                    <a:pt x="3645" y="163"/>
                    <a:pt x="3645" y="163"/>
                    <a:pt x="3645" y="163"/>
                  </a:cubicBezTo>
                  <a:lnTo>
                    <a:pt x="3678" y="163"/>
                  </a:lnTo>
                  <a:close/>
                  <a:moveTo>
                    <a:pt x="3541" y="157"/>
                  </a:moveTo>
                  <a:cubicBezTo>
                    <a:pt x="3550" y="150"/>
                    <a:pt x="3554" y="141"/>
                    <a:pt x="3554" y="130"/>
                  </a:cubicBezTo>
                  <a:cubicBezTo>
                    <a:pt x="3554" y="124"/>
                    <a:pt x="3553" y="119"/>
                    <a:pt x="3551" y="115"/>
                  </a:cubicBezTo>
                  <a:cubicBezTo>
                    <a:pt x="3548" y="111"/>
                    <a:pt x="3545" y="107"/>
                    <a:pt x="3541" y="104"/>
                  </a:cubicBezTo>
                  <a:cubicBezTo>
                    <a:pt x="3537" y="101"/>
                    <a:pt x="3533" y="99"/>
                    <a:pt x="3529" y="97"/>
                  </a:cubicBezTo>
                  <a:cubicBezTo>
                    <a:pt x="3526" y="96"/>
                    <a:pt x="3521" y="94"/>
                    <a:pt x="3516" y="92"/>
                  </a:cubicBezTo>
                  <a:cubicBezTo>
                    <a:pt x="3501" y="88"/>
                    <a:pt x="3493" y="84"/>
                    <a:pt x="3493" y="80"/>
                  </a:cubicBezTo>
                  <a:cubicBezTo>
                    <a:pt x="3493" y="75"/>
                    <a:pt x="3498" y="72"/>
                    <a:pt x="3507" y="72"/>
                  </a:cubicBezTo>
                  <a:cubicBezTo>
                    <a:pt x="3515" y="72"/>
                    <a:pt x="3522" y="75"/>
                    <a:pt x="3529" y="82"/>
                  </a:cubicBezTo>
                  <a:cubicBezTo>
                    <a:pt x="3550" y="64"/>
                    <a:pt x="3550" y="64"/>
                    <a:pt x="3550" y="64"/>
                  </a:cubicBezTo>
                  <a:cubicBezTo>
                    <a:pt x="3539" y="52"/>
                    <a:pt x="3524" y="45"/>
                    <a:pt x="3507" y="45"/>
                  </a:cubicBezTo>
                  <a:cubicBezTo>
                    <a:pt x="3495" y="45"/>
                    <a:pt x="3485" y="48"/>
                    <a:pt x="3476" y="54"/>
                  </a:cubicBezTo>
                  <a:cubicBezTo>
                    <a:pt x="3468" y="60"/>
                    <a:pt x="3464" y="68"/>
                    <a:pt x="3464" y="78"/>
                  </a:cubicBezTo>
                  <a:cubicBezTo>
                    <a:pt x="3464" y="88"/>
                    <a:pt x="3467" y="96"/>
                    <a:pt x="3474" y="101"/>
                  </a:cubicBezTo>
                  <a:cubicBezTo>
                    <a:pt x="3480" y="107"/>
                    <a:pt x="3491" y="112"/>
                    <a:pt x="3505" y="117"/>
                  </a:cubicBezTo>
                  <a:cubicBezTo>
                    <a:pt x="3512" y="119"/>
                    <a:pt x="3518" y="122"/>
                    <a:pt x="3520" y="123"/>
                  </a:cubicBezTo>
                  <a:cubicBezTo>
                    <a:pt x="3523" y="125"/>
                    <a:pt x="3525" y="127"/>
                    <a:pt x="3525" y="130"/>
                  </a:cubicBezTo>
                  <a:cubicBezTo>
                    <a:pt x="3525" y="136"/>
                    <a:pt x="3519" y="139"/>
                    <a:pt x="3508" y="139"/>
                  </a:cubicBezTo>
                  <a:cubicBezTo>
                    <a:pt x="3503" y="139"/>
                    <a:pt x="3498" y="138"/>
                    <a:pt x="3493" y="135"/>
                  </a:cubicBezTo>
                  <a:cubicBezTo>
                    <a:pt x="3488" y="132"/>
                    <a:pt x="3484" y="129"/>
                    <a:pt x="3481" y="126"/>
                  </a:cubicBezTo>
                  <a:cubicBezTo>
                    <a:pt x="3460" y="144"/>
                    <a:pt x="3460" y="144"/>
                    <a:pt x="3460" y="144"/>
                  </a:cubicBezTo>
                  <a:cubicBezTo>
                    <a:pt x="3465" y="151"/>
                    <a:pt x="3472" y="156"/>
                    <a:pt x="3480" y="160"/>
                  </a:cubicBezTo>
                  <a:cubicBezTo>
                    <a:pt x="3489" y="164"/>
                    <a:pt x="3498" y="166"/>
                    <a:pt x="3508" y="166"/>
                  </a:cubicBezTo>
                  <a:cubicBezTo>
                    <a:pt x="3522" y="166"/>
                    <a:pt x="3533" y="163"/>
                    <a:pt x="3541" y="157"/>
                  </a:cubicBezTo>
                  <a:moveTo>
                    <a:pt x="3442" y="163"/>
                  </a:moveTo>
                  <a:cubicBezTo>
                    <a:pt x="3442" y="88"/>
                    <a:pt x="3442" y="88"/>
                    <a:pt x="3442" y="88"/>
                  </a:cubicBezTo>
                  <a:cubicBezTo>
                    <a:pt x="3442" y="73"/>
                    <a:pt x="3438" y="62"/>
                    <a:pt x="3430" y="55"/>
                  </a:cubicBezTo>
                  <a:cubicBezTo>
                    <a:pt x="3422" y="49"/>
                    <a:pt x="3413" y="45"/>
                    <a:pt x="3402" y="45"/>
                  </a:cubicBezTo>
                  <a:cubicBezTo>
                    <a:pt x="3389" y="45"/>
                    <a:pt x="3378" y="50"/>
                    <a:pt x="3371" y="59"/>
                  </a:cubicBezTo>
                  <a:cubicBezTo>
                    <a:pt x="3371" y="48"/>
                    <a:pt x="3371" y="48"/>
                    <a:pt x="3371" y="48"/>
                  </a:cubicBezTo>
                  <a:cubicBezTo>
                    <a:pt x="3338" y="48"/>
                    <a:pt x="3338" y="48"/>
                    <a:pt x="3338" y="48"/>
                  </a:cubicBezTo>
                  <a:cubicBezTo>
                    <a:pt x="3338" y="163"/>
                    <a:pt x="3338" y="163"/>
                    <a:pt x="3338" y="163"/>
                  </a:cubicBezTo>
                  <a:cubicBezTo>
                    <a:pt x="3371" y="163"/>
                    <a:pt x="3371" y="163"/>
                    <a:pt x="3371" y="163"/>
                  </a:cubicBezTo>
                  <a:cubicBezTo>
                    <a:pt x="3371" y="103"/>
                    <a:pt x="3371" y="103"/>
                    <a:pt x="3371" y="103"/>
                  </a:cubicBezTo>
                  <a:cubicBezTo>
                    <a:pt x="3371" y="94"/>
                    <a:pt x="3372" y="87"/>
                    <a:pt x="3376" y="83"/>
                  </a:cubicBezTo>
                  <a:cubicBezTo>
                    <a:pt x="3379" y="79"/>
                    <a:pt x="3384" y="77"/>
                    <a:pt x="3391" y="77"/>
                  </a:cubicBezTo>
                  <a:cubicBezTo>
                    <a:pt x="3398" y="77"/>
                    <a:pt x="3402" y="79"/>
                    <a:pt x="3405" y="83"/>
                  </a:cubicBezTo>
                  <a:cubicBezTo>
                    <a:pt x="3408" y="87"/>
                    <a:pt x="3409" y="94"/>
                    <a:pt x="3409" y="103"/>
                  </a:cubicBezTo>
                  <a:cubicBezTo>
                    <a:pt x="3409" y="163"/>
                    <a:pt x="3409" y="163"/>
                    <a:pt x="3409" y="163"/>
                  </a:cubicBezTo>
                  <a:lnTo>
                    <a:pt x="3442" y="163"/>
                  </a:lnTo>
                  <a:close/>
                  <a:moveTo>
                    <a:pt x="3249" y="127"/>
                  </a:moveTo>
                  <a:cubicBezTo>
                    <a:pt x="3245" y="122"/>
                    <a:pt x="3243" y="115"/>
                    <a:pt x="3243" y="106"/>
                  </a:cubicBezTo>
                  <a:cubicBezTo>
                    <a:pt x="3243" y="97"/>
                    <a:pt x="3245" y="90"/>
                    <a:pt x="3249" y="85"/>
                  </a:cubicBezTo>
                  <a:cubicBezTo>
                    <a:pt x="3252" y="79"/>
                    <a:pt x="3257" y="77"/>
                    <a:pt x="3264" y="77"/>
                  </a:cubicBezTo>
                  <a:cubicBezTo>
                    <a:pt x="3270" y="77"/>
                    <a:pt x="3275" y="79"/>
                    <a:pt x="3279" y="85"/>
                  </a:cubicBezTo>
                  <a:cubicBezTo>
                    <a:pt x="3282" y="90"/>
                    <a:pt x="3284" y="97"/>
                    <a:pt x="3284" y="106"/>
                  </a:cubicBezTo>
                  <a:cubicBezTo>
                    <a:pt x="3284" y="115"/>
                    <a:pt x="3282" y="122"/>
                    <a:pt x="3279" y="127"/>
                  </a:cubicBezTo>
                  <a:cubicBezTo>
                    <a:pt x="3275" y="132"/>
                    <a:pt x="3270" y="134"/>
                    <a:pt x="3264" y="134"/>
                  </a:cubicBezTo>
                  <a:cubicBezTo>
                    <a:pt x="3257" y="134"/>
                    <a:pt x="3252" y="132"/>
                    <a:pt x="3249" y="127"/>
                  </a:cubicBezTo>
                  <a:moveTo>
                    <a:pt x="3302" y="150"/>
                  </a:moveTo>
                  <a:cubicBezTo>
                    <a:pt x="3312" y="139"/>
                    <a:pt x="3317" y="125"/>
                    <a:pt x="3317" y="106"/>
                  </a:cubicBezTo>
                  <a:cubicBezTo>
                    <a:pt x="3317" y="87"/>
                    <a:pt x="3312" y="72"/>
                    <a:pt x="3302" y="61"/>
                  </a:cubicBezTo>
                  <a:cubicBezTo>
                    <a:pt x="3293" y="51"/>
                    <a:pt x="3280" y="45"/>
                    <a:pt x="3264" y="45"/>
                  </a:cubicBezTo>
                  <a:cubicBezTo>
                    <a:pt x="3247" y="45"/>
                    <a:pt x="3234" y="51"/>
                    <a:pt x="3225" y="61"/>
                  </a:cubicBezTo>
                  <a:cubicBezTo>
                    <a:pt x="3215" y="72"/>
                    <a:pt x="3210" y="87"/>
                    <a:pt x="3210" y="106"/>
                  </a:cubicBezTo>
                  <a:cubicBezTo>
                    <a:pt x="3210" y="125"/>
                    <a:pt x="3215" y="139"/>
                    <a:pt x="3224" y="150"/>
                  </a:cubicBezTo>
                  <a:cubicBezTo>
                    <a:pt x="3234" y="161"/>
                    <a:pt x="3247" y="166"/>
                    <a:pt x="3264" y="166"/>
                  </a:cubicBezTo>
                  <a:cubicBezTo>
                    <a:pt x="3280" y="166"/>
                    <a:pt x="3293" y="161"/>
                    <a:pt x="3302" y="150"/>
                  </a:cubicBezTo>
                  <a:moveTo>
                    <a:pt x="3200" y="124"/>
                  </a:moveTo>
                  <a:cubicBezTo>
                    <a:pt x="3169" y="112"/>
                    <a:pt x="3169" y="112"/>
                    <a:pt x="3169" y="112"/>
                  </a:cubicBezTo>
                  <a:cubicBezTo>
                    <a:pt x="3161" y="126"/>
                    <a:pt x="3152" y="133"/>
                    <a:pt x="3142" y="133"/>
                  </a:cubicBezTo>
                  <a:cubicBezTo>
                    <a:pt x="3135" y="133"/>
                    <a:pt x="3129" y="130"/>
                    <a:pt x="3124" y="125"/>
                  </a:cubicBezTo>
                  <a:cubicBezTo>
                    <a:pt x="3120" y="120"/>
                    <a:pt x="3116" y="114"/>
                    <a:pt x="3114" y="107"/>
                  </a:cubicBezTo>
                  <a:cubicBezTo>
                    <a:pt x="3112" y="100"/>
                    <a:pt x="3111" y="92"/>
                    <a:pt x="3111" y="84"/>
                  </a:cubicBezTo>
                  <a:cubicBezTo>
                    <a:pt x="3111" y="78"/>
                    <a:pt x="3112" y="73"/>
                    <a:pt x="3113" y="67"/>
                  </a:cubicBezTo>
                  <a:cubicBezTo>
                    <a:pt x="3114" y="62"/>
                    <a:pt x="3115" y="57"/>
                    <a:pt x="3118" y="52"/>
                  </a:cubicBezTo>
                  <a:cubicBezTo>
                    <a:pt x="3120" y="47"/>
                    <a:pt x="3123" y="43"/>
                    <a:pt x="3127" y="40"/>
                  </a:cubicBezTo>
                  <a:cubicBezTo>
                    <a:pt x="3132" y="37"/>
                    <a:pt x="3136" y="36"/>
                    <a:pt x="3142" y="36"/>
                  </a:cubicBezTo>
                  <a:cubicBezTo>
                    <a:pt x="3148" y="36"/>
                    <a:pt x="3153" y="38"/>
                    <a:pt x="3157" y="41"/>
                  </a:cubicBezTo>
                  <a:cubicBezTo>
                    <a:pt x="3161" y="44"/>
                    <a:pt x="3165" y="48"/>
                    <a:pt x="3169" y="55"/>
                  </a:cubicBezTo>
                  <a:cubicBezTo>
                    <a:pt x="3200" y="41"/>
                    <a:pt x="3200" y="41"/>
                    <a:pt x="3200" y="41"/>
                  </a:cubicBezTo>
                  <a:cubicBezTo>
                    <a:pt x="3196" y="30"/>
                    <a:pt x="3189" y="21"/>
                    <a:pt x="3179" y="14"/>
                  </a:cubicBezTo>
                  <a:cubicBezTo>
                    <a:pt x="3168" y="7"/>
                    <a:pt x="3156" y="3"/>
                    <a:pt x="3142" y="3"/>
                  </a:cubicBezTo>
                  <a:cubicBezTo>
                    <a:pt x="3130" y="3"/>
                    <a:pt x="3120" y="6"/>
                    <a:pt x="3111" y="11"/>
                  </a:cubicBezTo>
                  <a:cubicBezTo>
                    <a:pt x="3102" y="16"/>
                    <a:pt x="3095" y="22"/>
                    <a:pt x="3090" y="30"/>
                  </a:cubicBezTo>
                  <a:cubicBezTo>
                    <a:pt x="3085" y="39"/>
                    <a:pt x="3081" y="47"/>
                    <a:pt x="3079" y="56"/>
                  </a:cubicBezTo>
                  <a:cubicBezTo>
                    <a:pt x="3077" y="66"/>
                    <a:pt x="3075" y="75"/>
                    <a:pt x="3075" y="84"/>
                  </a:cubicBezTo>
                  <a:cubicBezTo>
                    <a:pt x="3075" y="95"/>
                    <a:pt x="3077" y="104"/>
                    <a:pt x="3079" y="114"/>
                  </a:cubicBezTo>
                  <a:cubicBezTo>
                    <a:pt x="3081" y="123"/>
                    <a:pt x="3085" y="131"/>
                    <a:pt x="3090" y="139"/>
                  </a:cubicBezTo>
                  <a:cubicBezTo>
                    <a:pt x="3095" y="147"/>
                    <a:pt x="3102" y="154"/>
                    <a:pt x="3111" y="158"/>
                  </a:cubicBezTo>
                  <a:cubicBezTo>
                    <a:pt x="3120" y="163"/>
                    <a:pt x="3130" y="166"/>
                    <a:pt x="3142" y="166"/>
                  </a:cubicBezTo>
                  <a:cubicBezTo>
                    <a:pt x="3168" y="166"/>
                    <a:pt x="3187" y="152"/>
                    <a:pt x="3200" y="124"/>
                  </a:cubicBezTo>
                  <a:moveTo>
                    <a:pt x="2952" y="207"/>
                  </a:moveTo>
                  <a:cubicBezTo>
                    <a:pt x="3014" y="48"/>
                    <a:pt x="3014" y="48"/>
                    <a:pt x="3014" y="48"/>
                  </a:cubicBezTo>
                  <a:cubicBezTo>
                    <a:pt x="2980" y="48"/>
                    <a:pt x="2980" y="48"/>
                    <a:pt x="2980" y="48"/>
                  </a:cubicBezTo>
                  <a:cubicBezTo>
                    <a:pt x="2957" y="110"/>
                    <a:pt x="2957" y="110"/>
                    <a:pt x="2957" y="110"/>
                  </a:cubicBezTo>
                  <a:cubicBezTo>
                    <a:pt x="2955" y="114"/>
                    <a:pt x="2954" y="118"/>
                    <a:pt x="2953" y="120"/>
                  </a:cubicBezTo>
                  <a:cubicBezTo>
                    <a:pt x="2953" y="118"/>
                    <a:pt x="2951" y="114"/>
                    <a:pt x="2950" y="110"/>
                  </a:cubicBezTo>
                  <a:cubicBezTo>
                    <a:pt x="2926" y="48"/>
                    <a:pt x="2926" y="48"/>
                    <a:pt x="2926" y="48"/>
                  </a:cubicBezTo>
                  <a:cubicBezTo>
                    <a:pt x="2892" y="48"/>
                    <a:pt x="2892" y="48"/>
                    <a:pt x="2892" y="48"/>
                  </a:cubicBezTo>
                  <a:cubicBezTo>
                    <a:pt x="2936" y="162"/>
                    <a:pt x="2936" y="162"/>
                    <a:pt x="2936" y="162"/>
                  </a:cubicBezTo>
                  <a:cubicBezTo>
                    <a:pt x="2919" y="207"/>
                    <a:pt x="2919" y="207"/>
                    <a:pt x="2919" y="207"/>
                  </a:cubicBezTo>
                  <a:lnTo>
                    <a:pt x="2952" y="207"/>
                  </a:lnTo>
                  <a:close/>
                  <a:moveTo>
                    <a:pt x="2826" y="134"/>
                  </a:moveTo>
                  <a:cubicBezTo>
                    <a:pt x="2812" y="134"/>
                    <a:pt x="2806" y="125"/>
                    <a:pt x="2806" y="106"/>
                  </a:cubicBezTo>
                  <a:cubicBezTo>
                    <a:pt x="2806" y="96"/>
                    <a:pt x="2807" y="89"/>
                    <a:pt x="2811" y="84"/>
                  </a:cubicBezTo>
                  <a:cubicBezTo>
                    <a:pt x="2815" y="79"/>
                    <a:pt x="2819" y="77"/>
                    <a:pt x="2826" y="77"/>
                  </a:cubicBezTo>
                  <a:cubicBezTo>
                    <a:pt x="2828" y="77"/>
                    <a:pt x="2830" y="77"/>
                    <a:pt x="2832" y="77"/>
                  </a:cubicBezTo>
                  <a:cubicBezTo>
                    <a:pt x="2834" y="78"/>
                    <a:pt x="2835" y="78"/>
                    <a:pt x="2837" y="79"/>
                  </a:cubicBezTo>
                  <a:cubicBezTo>
                    <a:pt x="2838" y="79"/>
                    <a:pt x="2839" y="80"/>
                    <a:pt x="2840" y="80"/>
                  </a:cubicBezTo>
                  <a:cubicBezTo>
                    <a:pt x="2840" y="81"/>
                    <a:pt x="2841" y="82"/>
                    <a:pt x="2842" y="83"/>
                  </a:cubicBezTo>
                  <a:cubicBezTo>
                    <a:pt x="2843" y="84"/>
                    <a:pt x="2844" y="84"/>
                    <a:pt x="2844" y="84"/>
                  </a:cubicBezTo>
                  <a:cubicBezTo>
                    <a:pt x="2844" y="127"/>
                    <a:pt x="2844" y="127"/>
                    <a:pt x="2844" y="127"/>
                  </a:cubicBezTo>
                  <a:cubicBezTo>
                    <a:pt x="2840" y="132"/>
                    <a:pt x="2834" y="134"/>
                    <a:pt x="2826" y="134"/>
                  </a:cubicBezTo>
                  <a:moveTo>
                    <a:pt x="2844" y="53"/>
                  </a:moveTo>
                  <a:cubicBezTo>
                    <a:pt x="2838" y="48"/>
                    <a:pt x="2831" y="45"/>
                    <a:pt x="2821" y="45"/>
                  </a:cubicBezTo>
                  <a:cubicBezTo>
                    <a:pt x="2807" y="45"/>
                    <a:pt x="2795" y="51"/>
                    <a:pt x="2786" y="62"/>
                  </a:cubicBezTo>
                  <a:cubicBezTo>
                    <a:pt x="2777" y="73"/>
                    <a:pt x="2773" y="87"/>
                    <a:pt x="2773" y="106"/>
                  </a:cubicBezTo>
                  <a:cubicBezTo>
                    <a:pt x="2773" y="125"/>
                    <a:pt x="2777" y="140"/>
                    <a:pt x="2786" y="150"/>
                  </a:cubicBezTo>
                  <a:cubicBezTo>
                    <a:pt x="2795" y="161"/>
                    <a:pt x="2806" y="166"/>
                    <a:pt x="2821" y="166"/>
                  </a:cubicBezTo>
                  <a:cubicBezTo>
                    <a:pt x="2831" y="166"/>
                    <a:pt x="2839" y="164"/>
                    <a:pt x="2844" y="159"/>
                  </a:cubicBezTo>
                  <a:cubicBezTo>
                    <a:pt x="2844" y="167"/>
                    <a:pt x="2841" y="172"/>
                    <a:pt x="2836" y="175"/>
                  </a:cubicBezTo>
                  <a:cubicBezTo>
                    <a:pt x="2830" y="177"/>
                    <a:pt x="2820" y="179"/>
                    <a:pt x="2803" y="180"/>
                  </a:cubicBezTo>
                  <a:cubicBezTo>
                    <a:pt x="2822" y="208"/>
                    <a:pt x="2822" y="208"/>
                    <a:pt x="2822" y="208"/>
                  </a:cubicBezTo>
                  <a:cubicBezTo>
                    <a:pt x="2832" y="208"/>
                    <a:pt x="2840" y="206"/>
                    <a:pt x="2846" y="204"/>
                  </a:cubicBezTo>
                  <a:cubicBezTo>
                    <a:pt x="2853" y="202"/>
                    <a:pt x="2858" y="199"/>
                    <a:pt x="2862" y="196"/>
                  </a:cubicBezTo>
                  <a:cubicBezTo>
                    <a:pt x="2866" y="193"/>
                    <a:pt x="2869" y="188"/>
                    <a:pt x="2871" y="183"/>
                  </a:cubicBezTo>
                  <a:cubicBezTo>
                    <a:pt x="2873" y="177"/>
                    <a:pt x="2875" y="172"/>
                    <a:pt x="2876" y="166"/>
                  </a:cubicBezTo>
                  <a:cubicBezTo>
                    <a:pt x="2876" y="160"/>
                    <a:pt x="2877" y="152"/>
                    <a:pt x="2877" y="143"/>
                  </a:cubicBezTo>
                  <a:cubicBezTo>
                    <a:pt x="2877" y="48"/>
                    <a:pt x="2877" y="48"/>
                    <a:pt x="2877" y="48"/>
                  </a:cubicBezTo>
                  <a:cubicBezTo>
                    <a:pt x="2844" y="48"/>
                    <a:pt x="2844" y="48"/>
                    <a:pt x="2844" y="48"/>
                  </a:cubicBezTo>
                  <a:lnTo>
                    <a:pt x="2844" y="53"/>
                  </a:lnTo>
                  <a:close/>
                  <a:moveTo>
                    <a:pt x="2689" y="127"/>
                  </a:moveTo>
                  <a:cubicBezTo>
                    <a:pt x="2685" y="122"/>
                    <a:pt x="2683" y="115"/>
                    <a:pt x="2683" y="106"/>
                  </a:cubicBezTo>
                  <a:cubicBezTo>
                    <a:pt x="2683" y="97"/>
                    <a:pt x="2685" y="90"/>
                    <a:pt x="2689" y="85"/>
                  </a:cubicBezTo>
                  <a:cubicBezTo>
                    <a:pt x="2693" y="79"/>
                    <a:pt x="2698" y="77"/>
                    <a:pt x="2704" y="77"/>
                  </a:cubicBezTo>
                  <a:cubicBezTo>
                    <a:pt x="2711" y="77"/>
                    <a:pt x="2716" y="79"/>
                    <a:pt x="2719" y="85"/>
                  </a:cubicBezTo>
                  <a:cubicBezTo>
                    <a:pt x="2723" y="90"/>
                    <a:pt x="2724" y="97"/>
                    <a:pt x="2724" y="106"/>
                  </a:cubicBezTo>
                  <a:cubicBezTo>
                    <a:pt x="2724" y="115"/>
                    <a:pt x="2723" y="122"/>
                    <a:pt x="2719" y="127"/>
                  </a:cubicBezTo>
                  <a:cubicBezTo>
                    <a:pt x="2716" y="132"/>
                    <a:pt x="2711" y="134"/>
                    <a:pt x="2704" y="134"/>
                  </a:cubicBezTo>
                  <a:cubicBezTo>
                    <a:pt x="2698" y="134"/>
                    <a:pt x="2693" y="132"/>
                    <a:pt x="2689" y="127"/>
                  </a:cubicBezTo>
                  <a:moveTo>
                    <a:pt x="2743" y="150"/>
                  </a:moveTo>
                  <a:cubicBezTo>
                    <a:pt x="2752" y="139"/>
                    <a:pt x="2757" y="125"/>
                    <a:pt x="2757" y="106"/>
                  </a:cubicBezTo>
                  <a:cubicBezTo>
                    <a:pt x="2757" y="87"/>
                    <a:pt x="2752" y="72"/>
                    <a:pt x="2743" y="61"/>
                  </a:cubicBezTo>
                  <a:cubicBezTo>
                    <a:pt x="2733" y="51"/>
                    <a:pt x="2720" y="45"/>
                    <a:pt x="2704" y="45"/>
                  </a:cubicBezTo>
                  <a:cubicBezTo>
                    <a:pt x="2688" y="45"/>
                    <a:pt x="2675" y="51"/>
                    <a:pt x="2665" y="61"/>
                  </a:cubicBezTo>
                  <a:cubicBezTo>
                    <a:pt x="2655" y="72"/>
                    <a:pt x="2651" y="87"/>
                    <a:pt x="2651" y="106"/>
                  </a:cubicBezTo>
                  <a:cubicBezTo>
                    <a:pt x="2651" y="125"/>
                    <a:pt x="2655" y="139"/>
                    <a:pt x="2665" y="150"/>
                  </a:cubicBezTo>
                  <a:cubicBezTo>
                    <a:pt x="2675" y="161"/>
                    <a:pt x="2688" y="166"/>
                    <a:pt x="2704" y="166"/>
                  </a:cubicBezTo>
                  <a:cubicBezTo>
                    <a:pt x="2721" y="166"/>
                    <a:pt x="2733" y="161"/>
                    <a:pt x="2743" y="150"/>
                  </a:cubicBezTo>
                  <a:moveTo>
                    <a:pt x="2628" y="163"/>
                  </a:moveTo>
                  <a:cubicBezTo>
                    <a:pt x="2628" y="0"/>
                    <a:pt x="2628" y="0"/>
                    <a:pt x="2628" y="0"/>
                  </a:cubicBezTo>
                  <a:cubicBezTo>
                    <a:pt x="2595" y="16"/>
                    <a:pt x="2595" y="16"/>
                    <a:pt x="2595" y="16"/>
                  </a:cubicBezTo>
                  <a:cubicBezTo>
                    <a:pt x="2595" y="163"/>
                    <a:pt x="2595" y="163"/>
                    <a:pt x="2595" y="163"/>
                  </a:cubicBezTo>
                  <a:lnTo>
                    <a:pt x="2628" y="163"/>
                  </a:lnTo>
                  <a:close/>
                  <a:moveTo>
                    <a:pt x="2505" y="127"/>
                  </a:moveTo>
                  <a:cubicBezTo>
                    <a:pt x="2501" y="122"/>
                    <a:pt x="2499" y="115"/>
                    <a:pt x="2499" y="106"/>
                  </a:cubicBezTo>
                  <a:cubicBezTo>
                    <a:pt x="2499" y="97"/>
                    <a:pt x="2501" y="90"/>
                    <a:pt x="2505" y="85"/>
                  </a:cubicBezTo>
                  <a:cubicBezTo>
                    <a:pt x="2508" y="79"/>
                    <a:pt x="2513" y="77"/>
                    <a:pt x="2520" y="77"/>
                  </a:cubicBezTo>
                  <a:cubicBezTo>
                    <a:pt x="2526" y="77"/>
                    <a:pt x="2531" y="79"/>
                    <a:pt x="2535" y="85"/>
                  </a:cubicBezTo>
                  <a:cubicBezTo>
                    <a:pt x="2538" y="90"/>
                    <a:pt x="2540" y="97"/>
                    <a:pt x="2540" y="106"/>
                  </a:cubicBezTo>
                  <a:cubicBezTo>
                    <a:pt x="2540" y="115"/>
                    <a:pt x="2538" y="122"/>
                    <a:pt x="2535" y="127"/>
                  </a:cubicBezTo>
                  <a:cubicBezTo>
                    <a:pt x="2531" y="132"/>
                    <a:pt x="2526" y="134"/>
                    <a:pt x="2520" y="134"/>
                  </a:cubicBezTo>
                  <a:cubicBezTo>
                    <a:pt x="2513" y="134"/>
                    <a:pt x="2508" y="132"/>
                    <a:pt x="2505" y="127"/>
                  </a:cubicBezTo>
                  <a:moveTo>
                    <a:pt x="2559" y="150"/>
                  </a:moveTo>
                  <a:cubicBezTo>
                    <a:pt x="2568" y="139"/>
                    <a:pt x="2573" y="125"/>
                    <a:pt x="2573" y="106"/>
                  </a:cubicBezTo>
                  <a:cubicBezTo>
                    <a:pt x="2573" y="87"/>
                    <a:pt x="2568" y="72"/>
                    <a:pt x="2558" y="61"/>
                  </a:cubicBezTo>
                  <a:cubicBezTo>
                    <a:pt x="2549" y="51"/>
                    <a:pt x="2536" y="45"/>
                    <a:pt x="2520" y="45"/>
                  </a:cubicBezTo>
                  <a:cubicBezTo>
                    <a:pt x="2503" y="45"/>
                    <a:pt x="2490" y="51"/>
                    <a:pt x="2481" y="61"/>
                  </a:cubicBezTo>
                  <a:cubicBezTo>
                    <a:pt x="2471" y="72"/>
                    <a:pt x="2466" y="87"/>
                    <a:pt x="2466" y="106"/>
                  </a:cubicBezTo>
                  <a:cubicBezTo>
                    <a:pt x="2466" y="125"/>
                    <a:pt x="2471" y="139"/>
                    <a:pt x="2481" y="150"/>
                  </a:cubicBezTo>
                  <a:cubicBezTo>
                    <a:pt x="2490" y="161"/>
                    <a:pt x="2503" y="166"/>
                    <a:pt x="2520" y="166"/>
                  </a:cubicBezTo>
                  <a:cubicBezTo>
                    <a:pt x="2536" y="166"/>
                    <a:pt x="2549" y="161"/>
                    <a:pt x="2559" y="150"/>
                  </a:cubicBezTo>
                  <a:moveTo>
                    <a:pt x="2446" y="163"/>
                  </a:moveTo>
                  <a:cubicBezTo>
                    <a:pt x="2446" y="88"/>
                    <a:pt x="2446" y="88"/>
                    <a:pt x="2446" y="88"/>
                  </a:cubicBezTo>
                  <a:cubicBezTo>
                    <a:pt x="2446" y="73"/>
                    <a:pt x="2442" y="62"/>
                    <a:pt x="2434" y="55"/>
                  </a:cubicBezTo>
                  <a:cubicBezTo>
                    <a:pt x="2426" y="49"/>
                    <a:pt x="2417" y="45"/>
                    <a:pt x="2406" y="45"/>
                  </a:cubicBezTo>
                  <a:cubicBezTo>
                    <a:pt x="2392" y="45"/>
                    <a:pt x="2382" y="50"/>
                    <a:pt x="2375" y="59"/>
                  </a:cubicBezTo>
                  <a:cubicBezTo>
                    <a:pt x="2375" y="48"/>
                    <a:pt x="2375" y="48"/>
                    <a:pt x="2375" y="48"/>
                  </a:cubicBezTo>
                  <a:cubicBezTo>
                    <a:pt x="2342" y="48"/>
                    <a:pt x="2342" y="48"/>
                    <a:pt x="2342" y="48"/>
                  </a:cubicBezTo>
                  <a:cubicBezTo>
                    <a:pt x="2342" y="163"/>
                    <a:pt x="2342" y="163"/>
                    <a:pt x="2342" y="163"/>
                  </a:cubicBezTo>
                  <a:cubicBezTo>
                    <a:pt x="2375" y="163"/>
                    <a:pt x="2375" y="163"/>
                    <a:pt x="2375" y="163"/>
                  </a:cubicBezTo>
                  <a:cubicBezTo>
                    <a:pt x="2375" y="103"/>
                    <a:pt x="2375" y="103"/>
                    <a:pt x="2375" y="103"/>
                  </a:cubicBezTo>
                  <a:cubicBezTo>
                    <a:pt x="2375" y="94"/>
                    <a:pt x="2376" y="87"/>
                    <a:pt x="2379" y="83"/>
                  </a:cubicBezTo>
                  <a:cubicBezTo>
                    <a:pt x="2383" y="79"/>
                    <a:pt x="2388" y="77"/>
                    <a:pt x="2395" y="77"/>
                  </a:cubicBezTo>
                  <a:cubicBezTo>
                    <a:pt x="2402" y="77"/>
                    <a:pt x="2406" y="79"/>
                    <a:pt x="2409" y="83"/>
                  </a:cubicBezTo>
                  <a:cubicBezTo>
                    <a:pt x="2412" y="87"/>
                    <a:pt x="2413" y="94"/>
                    <a:pt x="2413" y="103"/>
                  </a:cubicBezTo>
                  <a:cubicBezTo>
                    <a:pt x="2413" y="163"/>
                    <a:pt x="2413" y="163"/>
                    <a:pt x="2413" y="163"/>
                  </a:cubicBezTo>
                  <a:lnTo>
                    <a:pt x="2446" y="163"/>
                  </a:lnTo>
                  <a:close/>
                  <a:moveTo>
                    <a:pt x="2245" y="163"/>
                  </a:moveTo>
                  <a:cubicBezTo>
                    <a:pt x="2245" y="101"/>
                    <a:pt x="2245" y="101"/>
                    <a:pt x="2245" y="101"/>
                  </a:cubicBezTo>
                  <a:cubicBezTo>
                    <a:pt x="2245" y="85"/>
                    <a:pt x="2251" y="77"/>
                    <a:pt x="2265" y="77"/>
                  </a:cubicBezTo>
                  <a:cubicBezTo>
                    <a:pt x="2272" y="77"/>
                    <a:pt x="2276" y="79"/>
                    <a:pt x="2279" y="83"/>
                  </a:cubicBezTo>
                  <a:cubicBezTo>
                    <a:pt x="2282" y="87"/>
                    <a:pt x="2283" y="93"/>
                    <a:pt x="2283" y="101"/>
                  </a:cubicBezTo>
                  <a:cubicBezTo>
                    <a:pt x="2283" y="163"/>
                    <a:pt x="2283" y="163"/>
                    <a:pt x="2283" y="163"/>
                  </a:cubicBezTo>
                  <a:cubicBezTo>
                    <a:pt x="2316" y="163"/>
                    <a:pt x="2316" y="163"/>
                    <a:pt x="2316" y="163"/>
                  </a:cubicBezTo>
                  <a:cubicBezTo>
                    <a:pt x="2316" y="88"/>
                    <a:pt x="2316" y="88"/>
                    <a:pt x="2316" y="88"/>
                  </a:cubicBezTo>
                  <a:cubicBezTo>
                    <a:pt x="2316" y="73"/>
                    <a:pt x="2312" y="62"/>
                    <a:pt x="2304" y="55"/>
                  </a:cubicBezTo>
                  <a:cubicBezTo>
                    <a:pt x="2296" y="49"/>
                    <a:pt x="2287" y="45"/>
                    <a:pt x="2276" y="45"/>
                  </a:cubicBezTo>
                  <a:cubicBezTo>
                    <a:pt x="2262" y="45"/>
                    <a:pt x="2252" y="50"/>
                    <a:pt x="2245" y="59"/>
                  </a:cubicBezTo>
                  <a:cubicBezTo>
                    <a:pt x="2245" y="0"/>
                    <a:pt x="2245" y="0"/>
                    <a:pt x="2245" y="0"/>
                  </a:cubicBezTo>
                  <a:cubicBezTo>
                    <a:pt x="2212" y="15"/>
                    <a:pt x="2212" y="15"/>
                    <a:pt x="2212" y="15"/>
                  </a:cubicBezTo>
                  <a:cubicBezTo>
                    <a:pt x="2212" y="163"/>
                    <a:pt x="2212" y="163"/>
                    <a:pt x="2212" y="163"/>
                  </a:cubicBezTo>
                  <a:lnTo>
                    <a:pt x="2245" y="163"/>
                  </a:lnTo>
                  <a:close/>
                  <a:moveTo>
                    <a:pt x="2191" y="127"/>
                  </a:moveTo>
                  <a:cubicBezTo>
                    <a:pt x="2159" y="118"/>
                    <a:pt x="2159" y="118"/>
                    <a:pt x="2159" y="118"/>
                  </a:cubicBezTo>
                  <a:cubicBezTo>
                    <a:pt x="2156" y="129"/>
                    <a:pt x="2149" y="135"/>
                    <a:pt x="2140" y="135"/>
                  </a:cubicBezTo>
                  <a:cubicBezTo>
                    <a:pt x="2134" y="135"/>
                    <a:pt x="2129" y="132"/>
                    <a:pt x="2125" y="127"/>
                  </a:cubicBezTo>
                  <a:cubicBezTo>
                    <a:pt x="2121" y="121"/>
                    <a:pt x="2119" y="114"/>
                    <a:pt x="2119" y="106"/>
                  </a:cubicBezTo>
                  <a:cubicBezTo>
                    <a:pt x="2119" y="97"/>
                    <a:pt x="2121" y="90"/>
                    <a:pt x="2125" y="85"/>
                  </a:cubicBezTo>
                  <a:cubicBezTo>
                    <a:pt x="2129" y="79"/>
                    <a:pt x="2134" y="77"/>
                    <a:pt x="2140" y="77"/>
                  </a:cubicBezTo>
                  <a:cubicBezTo>
                    <a:pt x="2149" y="77"/>
                    <a:pt x="2155" y="82"/>
                    <a:pt x="2159" y="92"/>
                  </a:cubicBezTo>
                  <a:cubicBezTo>
                    <a:pt x="2190" y="81"/>
                    <a:pt x="2190" y="81"/>
                    <a:pt x="2190" y="81"/>
                  </a:cubicBezTo>
                  <a:cubicBezTo>
                    <a:pt x="2183" y="57"/>
                    <a:pt x="2166" y="45"/>
                    <a:pt x="2140" y="45"/>
                  </a:cubicBezTo>
                  <a:cubicBezTo>
                    <a:pt x="2123" y="45"/>
                    <a:pt x="2110" y="51"/>
                    <a:pt x="2101" y="62"/>
                  </a:cubicBezTo>
                  <a:cubicBezTo>
                    <a:pt x="2091" y="73"/>
                    <a:pt x="2086" y="87"/>
                    <a:pt x="2086" y="106"/>
                  </a:cubicBezTo>
                  <a:cubicBezTo>
                    <a:pt x="2086" y="125"/>
                    <a:pt x="2091" y="139"/>
                    <a:pt x="2100" y="150"/>
                  </a:cubicBezTo>
                  <a:cubicBezTo>
                    <a:pt x="2110" y="161"/>
                    <a:pt x="2123" y="166"/>
                    <a:pt x="2140" y="166"/>
                  </a:cubicBezTo>
                  <a:cubicBezTo>
                    <a:pt x="2166" y="166"/>
                    <a:pt x="2183" y="153"/>
                    <a:pt x="2191" y="127"/>
                  </a:cubicBezTo>
                  <a:moveTo>
                    <a:pt x="2003" y="78"/>
                  </a:moveTo>
                  <a:cubicBezTo>
                    <a:pt x="2007" y="75"/>
                    <a:pt x="2012" y="73"/>
                    <a:pt x="2018" y="73"/>
                  </a:cubicBezTo>
                  <a:cubicBezTo>
                    <a:pt x="2031" y="73"/>
                    <a:pt x="2038" y="79"/>
                    <a:pt x="2040" y="92"/>
                  </a:cubicBezTo>
                  <a:cubicBezTo>
                    <a:pt x="1997" y="92"/>
                    <a:pt x="1997" y="92"/>
                    <a:pt x="1997" y="92"/>
                  </a:cubicBezTo>
                  <a:cubicBezTo>
                    <a:pt x="1997" y="86"/>
                    <a:pt x="2000" y="81"/>
                    <a:pt x="2003" y="78"/>
                  </a:cubicBezTo>
                  <a:moveTo>
                    <a:pt x="2064" y="145"/>
                  </a:moveTo>
                  <a:cubicBezTo>
                    <a:pt x="2045" y="126"/>
                    <a:pt x="2045" y="126"/>
                    <a:pt x="2045" y="126"/>
                  </a:cubicBezTo>
                  <a:cubicBezTo>
                    <a:pt x="2038" y="134"/>
                    <a:pt x="2030" y="138"/>
                    <a:pt x="2019" y="138"/>
                  </a:cubicBezTo>
                  <a:cubicBezTo>
                    <a:pt x="2013" y="138"/>
                    <a:pt x="2007" y="136"/>
                    <a:pt x="2003" y="133"/>
                  </a:cubicBezTo>
                  <a:cubicBezTo>
                    <a:pt x="1999" y="129"/>
                    <a:pt x="1997" y="124"/>
                    <a:pt x="1996" y="117"/>
                  </a:cubicBezTo>
                  <a:cubicBezTo>
                    <a:pt x="2070" y="117"/>
                    <a:pt x="2070" y="117"/>
                    <a:pt x="2070" y="117"/>
                  </a:cubicBezTo>
                  <a:cubicBezTo>
                    <a:pt x="2071" y="113"/>
                    <a:pt x="2071" y="107"/>
                    <a:pt x="2071" y="100"/>
                  </a:cubicBezTo>
                  <a:cubicBezTo>
                    <a:pt x="2071" y="82"/>
                    <a:pt x="2066" y="69"/>
                    <a:pt x="2057" y="59"/>
                  </a:cubicBezTo>
                  <a:cubicBezTo>
                    <a:pt x="2047" y="50"/>
                    <a:pt x="2035" y="45"/>
                    <a:pt x="2019" y="45"/>
                  </a:cubicBezTo>
                  <a:cubicBezTo>
                    <a:pt x="2002" y="45"/>
                    <a:pt x="1989" y="51"/>
                    <a:pt x="1979" y="61"/>
                  </a:cubicBezTo>
                  <a:cubicBezTo>
                    <a:pt x="1969" y="72"/>
                    <a:pt x="1964" y="87"/>
                    <a:pt x="1964" y="106"/>
                  </a:cubicBezTo>
                  <a:cubicBezTo>
                    <a:pt x="1964" y="124"/>
                    <a:pt x="1969" y="139"/>
                    <a:pt x="1979" y="150"/>
                  </a:cubicBezTo>
                  <a:cubicBezTo>
                    <a:pt x="1989" y="161"/>
                    <a:pt x="2002" y="166"/>
                    <a:pt x="2019" y="166"/>
                  </a:cubicBezTo>
                  <a:cubicBezTo>
                    <a:pt x="2038" y="166"/>
                    <a:pt x="2053" y="159"/>
                    <a:pt x="2064" y="145"/>
                  </a:cubicBezTo>
                  <a:moveTo>
                    <a:pt x="1972" y="38"/>
                  </a:moveTo>
                  <a:cubicBezTo>
                    <a:pt x="1972" y="5"/>
                    <a:pt x="1972" y="5"/>
                    <a:pt x="1972" y="5"/>
                  </a:cubicBezTo>
                  <a:cubicBezTo>
                    <a:pt x="1847" y="5"/>
                    <a:pt x="1847" y="5"/>
                    <a:pt x="1847" y="5"/>
                  </a:cubicBezTo>
                  <a:cubicBezTo>
                    <a:pt x="1847" y="38"/>
                    <a:pt x="1847" y="38"/>
                    <a:pt x="1847" y="38"/>
                  </a:cubicBezTo>
                  <a:cubicBezTo>
                    <a:pt x="1893" y="38"/>
                    <a:pt x="1893" y="38"/>
                    <a:pt x="1893" y="38"/>
                  </a:cubicBezTo>
                  <a:cubicBezTo>
                    <a:pt x="1893" y="163"/>
                    <a:pt x="1893" y="163"/>
                    <a:pt x="1893" y="163"/>
                  </a:cubicBezTo>
                  <a:cubicBezTo>
                    <a:pt x="1927" y="163"/>
                    <a:pt x="1927" y="163"/>
                    <a:pt x="1927" y="163"/>
                  </a:cubicBezTo>
                  <a:cubicBezTo>
                    <a:pt x="1927" y="38"/>
                    <a:pt x="1927" y="38"/>
                    <a:pt x="1927" y="38"/>
                  </a:cubicBezTo>
                  <a:lnTo>
                    <a:pt x="1972" y="38"/>
                  </a:lnTo>
                  <a:close/>
                  <a:moveTo>
                    <a:pt x="1703" y="106"/>
                  </a:moveTo>
                  <a:cubicBezTo>
                    <a:pt x="1703" y="96"/>
                    <a:pt x="1705" y="89"/>
                    <a:pt x="1708" y="84"/>
                  </a:cubicBezTo>
                  <a:cubicBezTo>
                    <a:pt x="1712" y="79"/>
                    <a:pt x="1717" y="77"/>
                    <a:pt x="1723" y="77"/>
                  </a:cubicBezTo>
                  <a:cubicBezTo>
                    <a:pt x="1731" y="77"/>
                    <a:pt x="1737" y="79"/>
                    <a:pt x="1741" y="85"/>
                  </a:cubicBezTo>
                  <a:cubicBezTo>
                    <a:pt x="1741" y="127"/>
                    <a:pt x="1741" y="127"/>
                    <a:pt x="1741" y="127"/>
                  </a:cubicBezTo>
                  <a:cubicBezTo>
                    <a:pt x="1738" y="132"/>
                    <a:pt x="1732" y="134"/>
                    <a:pt x="1723" y="134"/>
                  </a:cubicBezTo>
                  <a:cubicBezTo>
                    <a:pt x="1710" y="134"/>
                    <a:pt x="1703" y="125"/>
                    <a:pt x="1703" y="106"/>
                  </a:cubicBezTo>
                  <a:moveTo>
                    <a:pt x="1741" y="154"/>
                  </a:moveTo>
                  <a:cubicBezTo>
                    <a:pt x="1741" y="163"/>
                    <a:pt x="1741" y="163"/>
                    <a:pt x="1741" y="163"/>
                  </a:cubicBezTo>
                  <a:cubicBezTo>
                    <a:pt x="1774" y="163"/>
                    <a:pt x="1774" y="163"/>
                    <a:pt x="1774" y="163"/>
                  </a:cubicBezTo>
                  <a:cubicBezTo>
                    <a:pt x="1774" y="0"/>
                    <a:pt x="1774" y="0"/>
                    <a:pt x="1774" y="0"/>
                  </a:cubicBezTo>
                  <a:cubicBezTo>
                    <a:pt x="1741" y="15"/>
                    <a:pt x="1741" y="15"/>
                    <a:pt x="1741" y="15"/>
                  </a:cubicBezTo>
                  <a:cubicBezTo>
                    <a:pt x="1741" y="57"/>
                    <a:pt x="1741" y="57"/>
                    <a:pt x="1741" y="57"/>
                  </a:cubicBezTo>
                  <a:cubicBezTo>
                    <a:pt x="1736" y="49"/>
                    <a:pt x="1728" y="45"/>
                    <a:pt x="1718" y="45"/>
                  </a:cubicBezTo>
                  <a:cubicBezTo>
                    <a:pt x="1704" y="45"/>
                    <a:pt x="1693" y="51"/>
                    <a:pt x="1684" y="62"/>
                  </a:cubicBezTo>
                  <a:cubicBezTo>
                    <a:pt x="1675" y="73"/>
                    <a:pt x="1670" y="87"/>
                    <a:pt x="1670" y="106"/>
                  </a:cubicBezTo>
                  <a:cubicBezTo>
                    <a:pt x="1670" y="125"/>
                    <a:pt x="1675" y="140"/>
                    <a:pt x="1683" y="150"/>
                  </a:cubicBezTo>
                  <a:cubicBezTo>
                    <a:pt x="1692" y="161"/>
                    <a:pt x="1703" y="166"/>
                    <a:pt x="1718" y="166"/>
                  </a:cubicBezTo>
                  <a:cubicBezTo>
                    <a:pt x="1729" y="166"/>
                    <a:pt x="1737" y="162"/>
                    <a:pt x="1741" y="154"/>
                  </a:cubicBezTo>
                  <a:moveTo>
                    <a:pt x="1650" y="163"/>
                  </a:moveTo>
                  <a:cubicBezTo>
                    <a:pt x="1650" y="88"/>
                    <a:pt x="1650" y="88"/>
                    <a:pt x="1650" y="88"/>
                  </a:cubicBezTo>
                  <a:cubicBezTo>
                    <a:pt x="1650" y="73"/>
                    <a:pt x="1646" y="62"/>
                    <a:pt x="1638" y="55"/>
                  </a:cubicBezTo>
                  <a:cubicBezTo>
                    <a:pt x="1630" y="49"/>
                    <a:pt x="1621" y="45"/>
                    <a:pt x="1610" y="45"/>
                  </a:cubicBezTo>
                  <a:cubicBezTo>
                    <a:pt x="1596" y="45"/>
                    <a:pt x="1586" y="50"/>
                    <a:pt x="1579" y="59"/>
                  </a:cubicBezTo>
                  <a:cubicBezTo>
                    <a:pt x="1579" y="48"/>
                    <a:pt x="1579" y="48"/>
                    <a:pt x="1579" y="48"/>
                  </a:cubicBezTo>
                  <a:cubicBezTo>
                    <a:pt x="1546" y="48"/>
                    <a:pt x="1546" y="48"/>
                    <a:pt x="1546" y="48"/>
                  </a:cubicBezTo>
                  <a:cubicBezTo>
                    <a:pt x="1546" y="163"/>
                    <a:pt x="1546" y="163"/>
                    <a:pt x="1546" y="163"/>
                  </a:cubicBezTo>
                  <a:cubicBezTo>
                    <a:pt x="1579" y="163"/>
                    <a:pt x="1579" y="163"/>
                    <a:pt x="1579" y="163"/>
                  </a:cubicBezTo>
                  <a:cubicBezTo>
                    <a:pt x="1579" y="103"/>
                    <a:pt x="1579" y="103"/>
                    <a:pt x="1579" y="103"/>
                  </a:cubicBezTo>
                  <a:cubicBezTo>
                    <a:pt x="1579" y="94"/>
                    <a:pt x="1580" y="87"/>
                    <a:pt x="1584" y="83"/>
                  </a:cubicBezTo>
                  <a:cubicBezTo>
                    <a:pt x="1587" y="79"/>
                    <a:pt x="1592" y="77"/>
                    <a:pt x="1599" y="77"/>
                  </a:cubicBezTo>
                  <a:cubicBezTo>
                    <a:pt x="1606" y="77"/>
                    <a:pt x="1610" y="79"/>
                    <a:pt x="1613" y="83"/>
                  </a:cubicBezTo>
                  <a:cubicBezTo>
                    <a:pt x="1616" y="87"/>
                    <a:pt x="1617" y="94"/>
                    <a:pt x="1617" y="103"/>
                  </a:cubicBezTo>
                  <a:cubicBezTo>
                    <a:pt x="1617" y="163"/>
                    <a:pt x="1617" y="163"/>
                    <a:pt x="1617" y="163"/>
                  </a:cubicBezTo>
                  <a:lnTo>
                    <a:pt x="1650" y="163"/>
                  </a:lnTo>
                  <a:close/>
                  <a:moveTo>
                    <a:pt x="1449" y="128"/>
                  </a:moveTo>
                  <a:cubicBezTo>
                    <a:pt x="1449" y="121"/>
                    <a:pt x="1455" y="117"/>
                    <a:pt x="1469" y="117"/>
                  </a:cubicBezTo>
                  <a:cubicBezTo>
                    <a:pt x="1476" y="117"/>
                    <a:pt x="1483" y="118"/>
                    <a:pt x="1489" y="120"/>
                  </a:cubicBezTo>
                  <a:cubicBezTo>
                    <a:pt x="1489" y="130"/>
                    <a:pt x="1489" y="130"/>
                    <a:pt x="1489" y="130"/>
                  </a:cubicBezTo>
                  <a:cubicBezTo>
                    <a:pt x="1482" y="136"/>
                    <a:pt x="1474" y="138"/>
                    <a:pt x="1466" y="138"/>
                  </a:cubicBezTo>
                  <a:cubicBezTo>
                    <a:pt x="1455" y="138"/>
                    <a:pt x="1449" y="135"/>
                    <a:pt x="1449" y="128"/>
                  </a:cubicBezTo>
                  <a:moveTo>
                    <a:pt x="1521" y="163"/>
                  </a:moveTo>
                  <a:cubicBezTo>
                    <a:pt x="1521" y="90"/>
                    <a:pt x="1521" y="90"/>
                    <a:pt x="1521" y="90"/>
                  </a:cubicBezTo>
                  <a:cubicBezTo>
                    <a:pt x="1521" y="60"/>
                    <a:pt x="1505" y="45"/>
                    <a:pt x="1472" y="45"/>
                  </a:cubicBezTo>
                  <a:cubicBezTo>
                    <a:pt x="1453" y="45"/>
                    <a:pt x="1437" y="50"/>
                    <a:pt x="1423" y="60"/>
                  </a:cubicBezTo>
                  <a:cubicBezTo>
                    <a:pt x="1433" y="85"/>
                    <a:pt x="1433" y="85"/>
                    <a:pt x="1433" y="85"/>
                  </a:cubicBezTo>
                  <a:cubicBezTo>
                    <a:pt x="1445" y="77"/>
                    <a:pt x="1457" y="73"/>
                    <a:pt x="1470" y="73"/>
                  </a:cubicBezTo>
                  <a:cubicBezTo>
                    <a:pt x="1476" y="73"/>
                    <a:pt x="1480" y="74"/>
                    <a:pt x="1484" y="77"/>
                  </a:cubicBezTo>
                  <a:cubicBezTo>
                    <a:pt x="1487" y="80"/>
                    <a:pt x="1489" y="84"/>
                    <a:pt x="1489" y="89"/>
                  </a:cubicBezTo>
                  <a:cubicBezTo>
                    <a:pt x="1489" y="95"/>
                    <a:pt x="1489" y="95"/>
                    <a:pt x="1489" y="95"/>
                  </a:cubicBezTo>
                  <a:cubicBezTo>
                    <a:pt x="1483" y="92"/>
                    <a:pt x="1474" y="91"/>
                    <a:pt x="1463" y="91"/>
                  </a:cubicBezTo>
                  <a:cubicBezTo>
                    <a:pt x="1451" y="91"/>
                    <a:pt x="1440" y="94"/>
                    <a:pt x="1431" y="101"/>
                  </a:cubicBezTo>
                  <a:cubicBezTo>
                    <a:pt x="1421" y="107"/>
                    <a:pt x="1417" y="116"/>
                    <a:pt x="1417" y="128"/>
                  </a:cubicBezTo>
                  <a:cubicBezTo>
                    <a:pt x="1417" y="140"/>
                    <a:pt x="1421" y="150"/>
                    <a:pt x="1429" y="156"/>
                  </a:cubicBezTo>
                  <a:cubicBezTo>
                    <a:pt x="1437" y="163"/>
                    <a:pt x="1447" y="166"/>
                    <a:pt x="1460" y="166"/>
                  </a:cubicBezTo>
                  <a:cubicBezTo>
                    <a:pt x="1472" y="166"/>
                    <a:pt x="1482" y="162"/>
                    <a:pt x="1489" y="155"/>
                  </a:cubicBezTo>
                  <a:cubicBezTo>
                    <a:pt x="1489" y="163"/>
                    <a:pt x="1489" y="163"/>
                    <a:pt x="1489" y="163"/>
                  </a:cubicBezTo>
                  <a:lnTo>
                    <a:pt x="1521" y="163"/>
                  </a:lnTo>
                  <a:close/>
                  <a:moveTo>
                    <a:pt x="1275" y="163"/>
                  </a:moveTo>
                  <a:cubicBezTo>
                    <a:pt x="1275" y="101"/>
                    <a:pt x="1275" y="101"/>
                    <a:pt x="1275" y="101"/>
                  </a:cubicBezTo>
                  <a:cubicBezTo>
                    <a:pt x="1275" y="85"/>
                    <a:pt x="1281" y="77"/>
                    <a:pt x="1295" y="77"/>
                  </a:cubicBezTo>
                  <a:cubicBezTo>
                    <a:pt x="1302" y="77"/>
                    <a:pt x="1306" y="79"/>
                    <a:pt x="1309" y="83"/>
                  </a:cubicBezTo>
                  <a:cubicBezTo>
                    <a:pt x="1312" y="87"/>
                    <a:pt x="1313" y="93"/>
                    <a:pt x="1313" y="101"/>
                  </a:cubicBezTo>
                  <a:cubicBezTo>
                    <a:pt x="1313" y="163"/>
                    <a:pt x="1313" y="163"/>
                    <a:pt x="1313" y="163"/>
                  </a:cubicBezTo>
                  <a:cubicBezTo>
                    <a:pt x="1346" y="163"/>
                    <a:pt x="1346" y="163"/>
                    <a:pt x="1346" y="163"/>
                  </a:cubicBezTo>
                  <a:cubicBezTo>
                    <a:pt x="1346" y="88"/>
                    <a:pt x="1346" y="88"/>
                    <a:pt x="1346" y="88"/>
                  </a:cubicBezTo>
                  <a:cubicBezTo>
                    <a:pt x="1346" y="73"/>
                    <a:pt x="1342" y="62"/>
                    <a:pt x="1334" y="55"/>
                  </a:cubicBezTo>
                  <a:cubicBezTo>
                    <a:pt x="1326" y="49"/>
                    <a:pt x="1317" y="45"/>
                    <a:pt x="1306" y="45"/>
                  </a:cubicBezTo>
                  <a:cubicBezTo>
                    <a:pt x="1293" y="45"/>
                    <a:pt x="1282" y="50"/>
                    <a:pt x="1275" y="59"/>
                  </a:cubicBezTo>
                  <a:cubicBezTo>
                    <a:pt x="1275" y="0"/>
                    <a:pt x="1275" y="0"/>
                    <a:pt x="1275" y="0"/>
                  </a:cubicBezTo>
                  <a:cubicBezTo>
                    <a:pt x="1242" y="15"/>
                    <a:pt x="1242" y="15"/>
                    <a:pt x="1242" y="15"/>
                  </a:cubicBezTo>
                  <a:cubicBezTo>
                    <a:pt x="1242" y="163"/>
                    <a:pt x="1242" y="163"/>
                    <a:pt x="1242" y="163"/>
                  </a:cubicBezTo>
                  <a:lnTo>
                    <a:pt x="1275" y="163"/>
                  </a:lnTo>
                  <a:close/>
                  <a:moveTo>
                    <a:pt x="1219" y="161"/>
                  </a:moveTo>
                  <a:cubicBezTo>
                    <a:pt x="1223" y="133"/>
                    <a:pt x="1223" y="133"/>
                    <a:pt x="1223" y="133"/>
                  </a:cubicBezTo>
                  <a:cubicBezTo>
                    <a:pt x="1216" y="136"/>
                    <a:pt x="1210" y="138"/>
                    <a:pt x="1203" y="138"/>
                  </a:cubicBezTo>
                  <a:cubicBezTo>
                    <a:pt x="1201" y="138"/>
                    <a:pt x="1200" y="137"/>
                    <a:pt x="1198" y="136"/>
                  </a:cubicBezTo>
                  <a:cubicBezTo>
                    <a:pt x="1197" y="135"/>
                    <a:pt x="1196" y="133"/>
                    <a:pt x="1196" y="131"/>
                  </a:cubicBezTo>
                  <a:cubicBezTo>
                    <a:pt x="1196" y="77"/>
                    <a:pt x="1196" y="77"/>
                    <a:pt x="1196" y="77"/>
                  </a:cubicBezTo>
                  <a:cubicBezTo>
                    <a:pt x="1221" y="77"/>
                    <a:pt x="1221" y="77"/>
                    <a:pt x="1221" y="77"/>
                  </a:cubicBezTo>
                  <a:cubicBezTo>
                    <a:pt x="1221" y="48"/>
                    <a:pt x="1221" y="48"/>
                    <a:pt x="1221" y="48"/>
                  </a:cubicBezTo>
                  <a:cubicBezTo>
                    <a:pt x="1196" y="48"/>
                    <a:pt x="1196" y="48"/>
                    <a:pt x="1196" y="48"/>
                  </a:cubicBezTo>
                  <a:cubicBezTo>
                    <a:pt x="1196" y="0"/>
                    <a:pt x="1196" y="0"/>
                    <a:pt x="1196" y="0"/>
                  </a:cubicBezTo>
                  <a:cubicBezTo>
                    <a:pt x="1164" y="16"/>
                    <a:pt x="1164" y="16"/>
                    <a:pt x="1164" y="16"/>
                  </a:cubicBezTo>
                  <a:cubicBezTo>
                    <a:pt x="1164" y="48"/>
                    <a:pt x="1164" y="48"/>
                    <a:pt x="1164" y="48"/>
                  </a:cubicBezTo>
                  <a:cubicBezTo>
                    <a:pt x="1148" y="48"/>
                    <a:pt x="1148" y="48"/>
                    <a:pt x="1148" y="48"/>
                  </a:cubicBezTo>
                  <a:cubicBezTo>
                    <a:pt x="1148" y="77"/>
                    <a:pt x="1148" y="77"/>
                    <a:pt x="1148" y="77"/>
                  </a:cubicBezTo>
                  <a:cubicBezTo>
                    <a:pt x="1164" y="77"/>
                    <a:pt x="1164" y="77"/>
                    <a:pt x="1164" y="77"/>
                  </a:cubicBezTo>
                  <a:cubicBezTo>
                    <a:pt x="1164" y="134"/>
                    <a:pt x="1164" y="134"/>
                    <a:pt x="1164" y="134"/>
                  </a:cubicBezTo>
                  <a:cubicBezTo>
                    <a:pt x="1164" y="155"/>
                    <a:pt x="1174" y="166"/>
                    <a:pt x="1193" y="166"/>
                  </a:cubicBezTo>
                  <a:cubicBezTo>
                    <a:pt x="1203" y="166"/>
                    <a:pt x="1212" y="164"/>
                    <a:pt x="1219" y="161"/>
                  </a:cubicBezTo>
                  <a:moveTo>
                    <a:pt x="1130" y="163"/>
                  </a:moveTo>
                  <a:cubicBezTo>
                    <a:pt x="1130" y="0"/>
                    <a:pt x="1130" y="0"/>
                    <a:pt x="1130" y="0"/>
                  </a:cubicBezTo>
                  <a:cubicBezTo>
                    <a:pt x="1097" y="16"/>
                    <a:pt x="1097" y="16"/>
                    <a:pt x="1097" y="16"/>
                  </a:cubicBezTo>
                  <a:cubicBezTo>
                    <a:pt x="1097" y="163"/>
                    <a:pt x="1097" y="163"/>
                    <a:pt x="1097" y="163"/>
                  </a:cubicBezTo>
                  <a:lnTo>
                    <a:pt x="1130" y="163"/>
                  </a:lnTo>
                  <a:close/>
                  <a:moveTo>
                    <a:pt x="999" y="128"/>
                  </a:moveTo>
                  <a:cubicBezTo>
                    <a:pt x="999" y="121"/>
                    <a:pt x="1006" y="117"/>
                    <a:pt x="1019" y="117"/>
                  </a:cubicBezTo>
                  <a:cubicBezTo>
                    <a:pt x="1026" y="117"/>
                    <a:pt x="1033" y="118"/>
                    <a:pt x="1039" y="120"/>
                  </a:cubicBezTo>
                  <a:cubicBezTo>
                    <a:pt x="1039" y="130"/>
                    <a:pt x="1039" y="130"/>
                    <a:pt x="1039" y="130"/>
                  </a:cubicBezTo>
                  <a:cubicBezTo>
                    <a:pt x="1032" y="136"/>
                    <a:pt x="1025" y="138"/>
                    <a:pt x="1016" y="138"/>
                  </a:cubicBezTo>
                  <a:cubicBezTo>
                    <a:pt x="1005" y="138"/>
                    <a:pt x="999" y="135"/>
                    <a:pt x="999" y="128"/>
                  </a:cubicBezTo>
                  <a:moveTo>
                    <a:pt x="1071" y="163"/>
                  </a:moveTo>
                  <a:cubicBezTo>
                    <a:pt x="1071" y="90"/>
                    <a:pt x="1071" y="90"/>
                    <a:pt x="1071" y="90"/>
                  </a:cubicBezTo>
                  <a:cubicBezTo>
                    <a:pt x="1071" y="60"/>
                    <a:pt x="1055" y="45"/>
                    <a:pt x="1022" y="45"/>
                  </a:cubicBezTo>
                  <a:cubicBezTo>
                    <a:pt x="1004" y="45"/>
                    <a:pt x="987" y="50"/>
                    <a:pt x="973" y="60"/>
                  </a:cubicBezTo>
                  <a:cubicBezTo>
                    <a:pt x="983" y="85"/>
                    <a:pt x="983" y="85"/>
                    <a:pt x="983" y="85"/>
                  </a:cubicBezTo>
                  <a:cubicBezTo>
                    <a:pt x="995" y="77"/>
                    <a:pt x="1008" y="73"/>
                    <a:pt x="1020" y="73"/>
                  </a:cubicBezTo>
                  <a:cubicBezTo>
                    <a:pt x="1026" y="73"/>
                    <a:pt x="1031" y="74"/>
                    <a:pt x="1034" y="77"/>
                  </a:cubicBezTo>
                  <a:cubicBezTo>
                    <a:pt x="1037" y="80"/>
                    <a:pt x="1039" y="84"/>
                    <a:pt x="1039" y="89"/>
                  </a:cubicBezTo>
                  <a:cubicBezTo>
                    <a:pt x="1039" y="95"/>
                    <a:pt x="1039" y="95"/>
                    <a:pt x="1039" y="95"/>
                  </a:cubicBezTo>
                  <a:cubicBezTo>
                    <a:pt x="1033" y="92"/>
                    <a:pt x="1024" y="91"/>
                    <a:pt x="1014" y="91"/>
                  </a:cubicBezTo>
                  <a:cubicBezTo>
                    <a:pt x="1001" y="91"/>
                    <a:pt x="990" y="94"/>
                    <a:pt x="981" y="101"/>
                  </a:cubicBezTo>
                  <a:cubicBezTo>
                    <a:pt x="971" y="107"/>
                    <a:pt x="967" y="116"/>
                    <a:pt x="967" y="128"/>
                  </a:cubicBezTo>
                  <a:cubicBezTo>
                    <a:pt x="967" y="140"/>
                    <a:pt x="971" y="150"/>
                    <a:pt x="979" y="156"/>
                  </a:cubicBezTo>
                  <a:cubicBezTo>
                    <a:pt x="987" y="163"/>
                    <a:pt x="997" y="166"/>
                    <a:pt x="1010" y="166"/>
                  </a:cubicBezTo>
                  <a:cubicBezTo>
                    <a:pt x="1022" y="166"/>
                    <a:pt x="1032" y="162"/>
                    <a:pt x="1039" y="155"/>
                  </a:cubicBezTo>
                  <a:cubicBezTo>
                    <a:pt x="1039" y="163"/>
                    <a:pt x="1039" y="163"/>
                    <a:pt x="1039" y="163"/>
                  </a:cubicBezTo>
                  <a:lnTo>
                    <a:pt x="1071" y="163"/>
                  </a:lnTo>
                  <a:close/>
                  <a:moveTo>
                    <a:pt x="886" y="78"/>
                  </a:moveTo>
                  <a:cubicBezTo>
                    <a:pt x="889" y="75"/>
                    <a:pt x="894" y="73"/>
                    <a:pt x="900" y="73"/>
                  </a:cubicBezTo>
                  <a:cubicBezTo>
                    <a:pt x="913" y="73"/>
                    <a:pt x="920" y="79"/>
                    <a:pt x="922" y="92"/>
                  </a:cubicBezTo>
                  <a:cubicBezTo>
                    <a:pt x="879" y="92"/>
                    <a:pt x="879" y="92"/>
                    <a:pt x="879" y="92"/>
                  </a:cubicBezTo>
                  <a:cubicBezTo>
                    <a:pt x="880" y="86"/>
                    <a:pt x="882" y="81"/>
                    <a:pt x="886" y="78"/>
                  </a:cubicBezTo>
                  <a:moveTo>
                    <a:pt x="946" y="145"/>
                  </a:moveTo>
                  <a:cubicBezTo>
                    <a:pt x="927" y="126"/>
                    <a:pt x="927" y="126"/>
                    <a:pt x="927" y="126"/>
                  </a:cubicBezTo>
                  <a:cubicBezTo>
                    <a:pt x="921" y="134"/>
                    <a:pt x="912" y="138"/>
                    <a:pt x="901" y="138"/>
                  </a:cubicBezTo>
                  <a:cubicBezTo>
                    <a:pt x="895" y="138"/>
                    <a:pt x="890" y="136"/>
                    <a:pt x="885" y="133"/>
                  </a:cubicBezTo>
                  <a:cubicBezTo>
                    <a:pt x="881" y="129"/>
                    <a:pt x="879" y="124"/>
                    <a:pt x="879" y="117"/>
                  </a:cubicBezTo>
                  <a:cubicBezTo>
                    <a:pt x="952" y="117"/>
                    <a:pt x="952" y="117"/>
                    <a:pt x="952" y="117"/>
                  </a:cubicBezTo>
                  <a:cubicBezTo>
                    <a:pt x="953" y="113"/>
                    <a:pt x="953" y="107"/>
                    <a:pt x="953" y="100"/>
                  </a:cubicBezTo>
                  <a:cubicBezTo>
                    <a:pt x="953" y="82"/>
                    <a:pt x="948" y="69"/>
                    <a:pt x="939" y="59"/>
                  </a:cubicBezTo>
                  <a:cubicBezTo>
                    <a:pt x="929" y="50"/>
                    <a:pt x="917" y="45"/>
                    <a:pt x="901" y="45"/>
                  </a:cubicBezTo>
                  <a:cubicBezTo>
                    <a:pt x="885" y="45"/>
                    <a:pt x="871" y="51"/>
                    <a:pt x="861" y="61"/>
                  </a:cubicBezTo>
                  <a:cubicBezTo>
                    <a:pt x="851" y="72"/>
                    <a:pt x="847" y="87"/>
                    <a:pt x="847" y="106"/>
                  </a:cubicBezTo>
                  <a:cubicBezTo>
                    <a:pt x="847" y="124"/>
                    <a:pt x="851" y="139"/>
                    <a:pt x="861" y="150"/>
                  </a:cubicBezTo>
                  <a:cubicBezTo>
                    <a:pt x="871" y="161"/>
                    <a:pt x="884" y="166"/>
                    <a:pt x="901" y="166"/>
                  </a:cubicBezTo>
                  <a:cubicBezTo>
                    <a:pt x="920" y="166"/>
                    <a:pt x="935" y="159"/>
                    <a:pt x="946" y="145"/>
                  </a:cubicBezTo>
                  <a:moveTo>
                    <a:pt x="825" y="163"/>
                  </a:moveTo>
                  <a:cubicBezTo>
                    <a:pt x="825" y="5"/>
                    <a:pt x="825" y="5"/>
                    <a:pt x="825" y="5"/>
                  </a:cubicBezTo>
                  <a:cubicBezTo>
                    <a:pt x="791" y="5"/>
                    <a:pt x="791" y="5"/>
                    <a:pt x="791" y="5"/>
                  </a:cubicBezTo>
                  <a:cubicBezTo>
                    <a:pt x="791" y="66"/>
                    <a:pt x="791" y="66"/>
                    <a:pt x="791" y="66"/>
                  </a:cubicBezTo>
                  <a:cubicBezTo>
                    <a:pt x="728" y="66"/>
                    <a:pt x="728" y="66"/>
                    <a:pt x="728" y="66"/>
                  </a:cubicBezTo>
                  <a:cubicBezTo>
                    <a:pt x="728" y="5"/>
                    <a:pt x="728" y="5"/>
                    <a:pt x="728" y="5"/>
                  </a:cubicBezTo>
                  <a:cubicBezTo>
                    <a:pt x="694" y="5"/>
                    <a:pt x="694" y="5"/>
                    <a:pt x="694" y="5"/>
                  </a:cubicBezTo>
                  <a:cubicBezTo>
                    <a:pt x="694" y="163"/>
                    <a:pt x="694" y="163"/>
                    <a:pt x="694" y="163"/>
                  </a:cubicBezTo>
                  <a:cubicBezTo>
                    <a:pt x="728" y="163"/>
                    <a:pt x="728" y="163"/>
                    <a:pt x="728" y="163"/>
                  </a:cubicBezTo>
                  <a:cubicBezTo>
                    <a:pt x="728" y="99"/>
                    <a:pt x="728" y="99"/>
                    <a:pt x="728" y="99"/>
                  </a:cubicBezTo>
                  <a:cubicBezTo>
                    <a:pt x="791" y="99"/>
                    <a:pt x="791" y="99"/>
                    <a:pt x="791" y="99"/>
                  </a:cubicBezTo>
                  <a:cubicBezTo>
                    <a:pt x="791" y="163"/>
                    <a:pt x="791" y="163"/>
                    <a:pt x="791" y="163"/>
                  </a:cubicBezTo>
                  <a:lnTo>
                    <a:pt x="825" y="163"/>
                  </a:lnTo>
                  <a:close/>
                  <a:moveTo>
                    <a:pt x="614" y="163"/>
                  </a:moveTo>
                  <a:cubicBezTo>
                    <a:pt x="614" y="0"/>
                    <a:pt x="614" y="0"/>
                    <a:pt x="614" y="0"/>
                  </a:cubicBezTo>
                  <a:cubicBezTo>
                    <a:pt x="581" y="16"/>
                    <a:pt x="581" y="16"/>
                    <a:pt x="581" y="16"/>
                  </a:cubicBezTo>
                  <a:cubicBezTo>
                    <a:pt x="581" y="163"/>
                    <a:pt x="581" y="163"/>
                    <a:pt x="581" y="163"/>
                  </a:cubicBezTo>
                  <a:lnTo>
                    <a:pt x="614" y="163"/>
                  </a:lnTo>
                  <a:close/>
                  <a:moveTo>
                    <a:pt x="483" y="128"/>
                  </a:moveTo>
                  <a:cubicBezTo>
                    <a:pt x="483" y="121"/>
                    <a:pt x="490" y="117"/>
                    <a:pt x="503" y="117"/>
                  </a:cubicBezTo>
                  <a:cubicBezTo>
                    <a:pt x="510" y="117"/>
                    <a:pt x="517" y="118"/>
                    <a:pt x="523" y="120"/>
                  </a:cubicBezTo>
                  <a:cubicBezTo>
                    <a:pt x="523" y="130"/>
                    <a:pt x="523" y="130"/>
                    <a:pt x="523" y="130"/>
                  </a:cubicBezTo>
                  <a:cubicBezTo>
                    <a:pt x="516" y="136"/>
                    <a:pt x="509" y="138"/>
                    <a:pt x="501" y="138"/>
                  </a:cubicBezTo>
                  <a:cubicBezTo>
                    <a:pt x="489" y="138"/>
                    <a:pt x="483" y="135"/>
                    <a:pt x="483" y="128"/>
                  </a:cubicBezTo>
                  <a:moveTo>
                    <a:pt x="555" y="163"/>
                  </a:moveTo>
                  <a:cubicBezTo>
                    <a:pt x="555" y="90"/>
                    <a:pt x="555" y="90"/>
                    <a:pt x="555" y="90"/>
                  </a:cubicBezTo>
                  <a:cubicBezTo>
                    <a:pt x="555" y="60"/>
                    <a:pt x="539" y="45"/>
                    <a:pt x="506" y="45"/>
                  </a:cubicBezTo>
                  <a:cubicBezTo>
                    <a:pt x="488" y="45"/>
                    <a:pt x="471" y="50"/>
                    <a:pt x="457" y="60"/>
                  </a:cubicBezTo>
                  <a:cubicBezTo>
                    <a:pt x="467" y="85"/>
                    <a:pt x="467" y="85"/>
                    <a:pt x="467" y="85"/>
                  </a:cubicBezTo>
                  <a:cubicBezTo>
                    <a:pt x="479" y="77"/>
                    <a:pt x="492" y="73"/>
                    <a:pt x="504" y="73"/>
                  </a:cubicBezTo>
                  <a:cubicBezTo>
                    <a:pt x="510" y="73"/>
                    <a:pt x="515" y="74"/>
                    <a:pt x="518" y="77"/>
                  </a:cubicBezTo>
                  <a:cubicBezTo>
                    <a:pt x="521" y="80"/>
                    <a:pt x="523" y="84"/>
                    <a:pt x="523" y="89"/>
                  </a:cubicBezTo>
                  <a:cubicBezTo>
                    <a:pt x="523" y="95"/>
                    <a:pt x="523" y="95"/>
                    <a:pt x="523" y="95"/>
                  </a:cubicBezTo>
                  <a:cubicBezTo>
                    <a:pt x="517" y="92"/>
                    <a:pt x="508" y="91"/>
                    <a:pt x="498" y="91"/>
                  </a:cubicBezTo>
                  <a:cubicBezTo>
                    <a:pt x="485" y="91"/>
                    <a:pt x="474" y="94"/>
                    <a:pt x="465" y="101"/>
                  </a:cubicBezTo>
                  <a:cubicBezTo>
                    <a:pt x="456" y="107"/>
                    <a:pt x="451" y="116"/>
                    <a:pt x="451" y="128"/>
                  </a:cubicBezTo>
                  <a:cubicBezTo>
                    <a:pt x="451" y="140"/>
                    <a:pt x="455" y="150"/>
                    <a:pt x="463" y="156"/>
                  </a:cubicBezTo>
                  <a:cubicBezTo>
                    <a:pt x="471" y="163"/>
                    <a:pt x="481" y="166"/>
                    <a:pt x="494" y="166"/>
                  </a:cubicBezTo>
                  <a:cubicBezTo>
                    <a:pt x="506" y="166"/>
                    <a:pt x="516" y="162"/>
                    <a:pt x="523" y="155"/>
                  </a:cubicBezTo>
                  <a:cubicBezTo>
                    <a:pt x="523" y="163"/>
                    <a:pt x="523" y="163"/>
                    <a:pt x="523" y="163"/>
                  </a:cubicBezTo>
                  <a:lnTo>
                    <a:pt x="555" y="163"/>
                  </a:lnTo>
                  <a:close/>
                  <a:moveTo>
                    <a:pt x="365" y="127"/>
                  </a:moveTo>
                  <a:cubicBezTo>
                    <a:pt x="365" y="84"/>
                    <a:pt x="365" y="84"/>
                    <a:pt x="365" y="84"/>
                  </a:cubicBezTo>
                  <a:cubicBezTo>
                    <a:pt x="369" y="79"/>
                    <a:pt x="375" y="77"/>
                    <a:pt x="383" y="77"/>
                  </a:cubicBezTo>
                  <a:cubicBezTo>
                    <a:pt x="390" y="77"/>
                    <a:pt x="395" y="79"/>
                    <a:pt x="398" y="84"/>
                  </a:cubicBezTo>
                  <a:cubicBezTo>
                    <a:pt x="402" y="89"/>
                    <a:pt x="404" y="96"/>
                    <a:pt x="404" y="106"/>
                  </a:cubicBezTo>
                  <a:cubicBezTo>
                    <a:pt x="404" y="115"/>
                    <a:pt x="402" y="122"/>
                    <a:pt x="398" y="127"/>
                  </a:cubicBezTo>
                  <a:cubicBezTo>
                    <a:pt x="395" y="132"/>
                    <a:pt x="390" y="134"/>
                    <a:pt x="383" y="134"/>
                  </a:cubicBezTo>
                  <a:cubicBezTo>
                    <a:pt x="375" y="134"/>
                    <a:pt x="369" y="132"/>
                    <a:pt x="365" y="127"/>
                  </a:cubicBezTo>
                  <a:moveTo>
                    <a:pt x="423" y="150"/>
                  </a:moveTo>
                  <a:cubicBezTo>
                    <a:pt x="432" y="140"/>
                    <a:pt x="436" y="125"/>
                    <a:pt x="436" y="106"/>
                  </a:cubicBezTo>
                  <a:cubicBezTo>
                    <a:pt x="436" y="87"/>
                    <a:pt x="432" y="73"/>
                    <a:pt x="423" y="62"/>
                  </a:cubicBezTo>
                  <a:cubicBezTo>
                    <a:pt x="414" y="51"/>
                    <a:pt x="402" y="45"/>
                    <a:pt x="388" y="45"/>
                  </a:cubicBezTo>
                  <a:cubicBezTo>
                    <a:pt x="378" y="45"/>
                    <a:pt x="371" y="49"/>
                    <a:pt x="365" y="56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33" y="15"/>
                    <a:pt x="333" y="15"/>
                    <a:pt x="333" y="15"/>
                  </a:cubicBezTo>
                  <a:cubicBezTo>
                    <a:pt x="333" y="163"/>
                    <a:pt x="333" y="163"/>
                    <a:pt x="333" y="163"/>
                  </a:cubicBezTo>
                  <a:cubicBezTo>
                    <a:pt x="365" y="163"/>
                    <a:pt x="365" y="163"/>
                    <a:pt x="365" y="163"/>
                  </a:cubicBezTo>
                  <a:cubicBezTo>
                    <a:pt x="365" y="154"/>
                    <a:pt x="365" y="154"/>
                    <a:pt x="365" y="154"/>
                  </a:cubicBezTo>
                  <a:cubicBezTo>
                    <a:pt x="370" y="162"/>
                    <a:pt x="377" y="166"/>
                    <a:pt x="387" y="166"/>
                  </a:cubicBezTo>
                  <a:cubicBezTo>
                    <a:pt x="402" y="166"/>
                    <a:pt x="414" y="161"/>
                    <a:pt x="423" y="150"/>
                  </a:cubicBezTo>
                  <a:moveTo>
                    <a:pt x="243" y="127"/>
                  </a:moveTo>
                  <a:cubicBezTo>
                    <a:pt x="239" y="122"/>
                    <a:pt x="237" y="115"/>
                    <a:pt x="237" y="106"/>
                  </a:cubicBezTo>
                  <a:cubicBezTo>
                    <a:pt x="237" y="97"/>
                    <a:pt x="239" y="90"/>
                    <a:pt x="243" y="85"/>
                  </a:cubicBezTo>
                  <a:cubicBezTo>
                    <a:pt x="247" y="79"/>
                    <a:pt x="252" y="77"/>
                    <a:pt x="258" y="77"/>
                  </a:cubicBezTo>
                  <a:cubicBezTo>
                    <a:pt x="265" y="77"/>
                    <a:pt x="270" y="79"/>
                    <a:pt x="273" y="85"/>
                  </a:cubicBezTo>
                  <a:cubicBezTo>
                    <a:pt x="277" y="90"/>
                    <a:pt x="279" y="97"/>
                    <a:pt x="279" y="106"/>
                  </a:cubicBezTo>
                  <a:cubicBezTo>
                    <a:pt x="279" y="115"/>
                    <a:pt x="277" y="122"/>
                    <a:pt x="273" y="127"/>
                  </a:cubicBezTo>
                  <a:cubicBezTo>
                    <a:pt x="270" y="132"/>
                    <a:pt x="265" y="134"/>
                    <a:pt x="258" y="134"/>
                  </a:cubicBezTo>
                  <a:cubicBezTo>
                    <a:pt x="252" y="134"/>
                    <a:pt x="247" y="132"/>
                    <a:pt x="243" y="127"/>
                  </a:cubicBezTo>
                  <a:moveTo>
                    <a:pt x="297" y="150"/>
                  </a:moveTo>
                  <a:cubicBezTo>
                    <a:pt x="306" y="139"/>
                    <a:pt x="311" y="125"/>
                    <a:pt x="311" y="106"/>
                  </a:cubicBezTo>
                  <a:cubicBezTo>
                    <a:pt x="311" y="87"/>
                    <a:pt x="306" y="72"/>
                    <a:pt x="297" y="61"/>
                  </a:cubicBezTo>
                  <a:cubicBezTo>
                    <a:pt x="287" y="51"/>
                    <a:pt x="274" y="45"/>
                    <a:pt x="258" y="45"/>
                  </a:cubicBezTo>
                  <a:cubicBezTo>
                    <a:pt x="242" y="45"/>
                    <a:pt x="229" y="51"/>
                    <a:pt x="219" y="61"/>
                  </a:cubicBezTo>
                  <a:cubicBezTo>
                    <a:pt x="210" y="72"/>
                    <a:pt x="205" y="87"/>
                    <a:pt x="205" y="106"/>
                  </a:cubicBezTo>
                  <a:cubicBezTo>
                    <a:pt x="205" y="125"/>
                    <a:pt x="209" y="139"/>
                    <a:pt x="219" y="150"/>
                  </a:cubicBezTo>
                  <a:cubicBezTo>
                    <a:pt x="229" y="161"/>
                    <a:pt x="242" y="166"/>
                    <a:pt x="258" y="166"/>
                  </a:cubicBezTo>
                  <a:cubicBezTo>
                    <a:pt x="275" y="166"/>
                    <a:pt x="288" y="161"/>
                    <a:pt x="297" y="150"/>
                  </a:cubicBezTo>
                  <a:moveTo>
                    <a:pt x="182" y="163"/>
                  </a:moveTo>
                  <a:cubicBezTo>
                    <a:pt x="182" y="0"/>
                    <a:pt x="182" y="0"/>
                    <a:pt x="182" y="0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163"/>
                    <a:pt x="149" y="163"/>
                    <a:pt x="149" y="163"/>
                  </a:cubicBezTo>
                  <a:lnTo>
                    <a:pt x="182" y="163"/>
                  </a:lnTo>
                  <a:close/>
                  <a:moveTo>
                    <a:pt x="112" y="149"/>
                  </a:moveTo>
                  <a:cubicBezTo>
                    <a:pt x="123" y="138"/>
                    <a:pt x="129" y="123"/>
                    <a:pt x="129" y="103"/>
                  </a:cubicBezTo>
                  <a:cubicBezTo>
                    <a:pt x="129" y="78"/>
                    <a:pt x="129" y="78"/>
                    <a:pt x="129" y="78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8"/>
                    <a:pt x="91" y="123"/>
                    <a:pt x="86" y="127"/>
                  </a:cubicBezTo>
                  <a:cubicBezTo>
                    <a:pt x="82" y="131"/>
                    <a:pt x="76" y="133"/>
                    <a:pt x="70" y="133"/>
                  </a:cubicBezTo>
                  <a:cubicBezTo>
                    <a:pt x="58" y="133"/>
                    <a:pt x="50" y="128"/>
                    <a:pt x="44" y="119"/>
                  </a:cubicBezTo>
                  <a:cubicBezTo>
                    <a:pt x="38" y="110"/>
                    <a:pt x="35" y="98"/>
                    <a:pt x="35" y="84"/>
                  </a:cubicBezTo>
                  <a:cubicBezTo>
                    <a:pt x="35" y="76"/>
                    <a:pt x="36" y="69"/>
                    <a:pt x="38" y="62"/>
                  </a:cubicBezTo>
                  <a:cubicBezTo>
                    <a:pt x="40" y="55"/>
                    <a:pt x="44" y="49"/>
                    <a:pt x="49" y="44"/>
                  </a:cubicBezTo>
                  <a:cubicBezTo>
                    <a:pt x="55" y="38"/>
                    <a:pt x="61" y="36"/>
                    <a:pt x="70" y="36"/>
                  </a:cubicBezTo>
                  <a:cubicBezTo>
                    <a:pt x="80" y="36"/>
                    <a:pt x="89" y="42"/>
                    <a:pt x="98" y="56"/>
                  </a:cubicBezTo>
                  <a:cubicBezTo>
                    <a:pt x="128" y="39"/>
                    <a:pt x="128" y="39"/>
                    <a:pt x="128" y="39"/>
                  </a:cubicBezTo>
                  <a:cubicBezTo>
                    <a:pt x="121" y="28"/>
                    <a:pt x="113" y="19"/>
                    <a:pt x="104" y="12"/>
                  </a:cubicBezTo>
                  <a:cubicBezTo>
                    <a:pt x="95" y="6"/>
                    <a:pt x="84" y="3"/>
                    <a:pt x="70" y="3"/>
                  </a:cubicBezTo>
                  <a:cubicBezTo>
                    <a:pt x="58" y="3"/>
                    <a:pt x="48" y="5"/>
                    <a:pt x="39" y="10"/>
                  </a:cubicBezTo>
                  <a:cubicBezTo>
                    <a:pt x="29" y="15"/>
                    <a:pt x="22" y="21"/>
                    <a:pt x="17" y="29"/>
                  </a:cubicBezTo>
                  <a:cubicBezTo>
                    <a:pt x="11" y="37"/>
                    <a:pt x="7" y="46"/>
                    <a:pt x="4" y="55"/>
                  </a:cubicBezTo>
                  <a:cubicBezTo>
                    <a:pt x="1" y="65"/>
                    <a:pt x="0" y="74"/>
                    <a:pt x="0" y="84"/>
                  </a:cubicBezTo>
                  <a:cubicBezTo>
                    <a:pt x="0" y="95"/>
                    <a:pt x="1" y="105"/>
                    <a:pt x="4" y="115"/>
                  </a:cubicBezTo>
                  <a:cubicBezTo>
                    <a:pt x="7" y="124"/>
                    <a:pt x="11" y="133"/>
                    <a:pt x="16" y="140"/>
                  </a:cubicBezTo>
                  <a:cubicBezTo>
                    <a:pt x="22" y="148"/>
                    <a:pt x="29" y="155"/>
                    <a:pt x="38" y="159"/>
                  </a:cubicBezTo>
                  <a:cubicBezTo>
                    <a:pt x="47" y="164"/>
                    <a:pt x="58" y="166"/>
                    <a:pt x="70" y="166"/>
                  </a:cubicBezTo>
                  <a:cubicBezTo>
                    <a:pt x="87" y="166"/>
                    <a:pt x="101" y="160"/>
                    <a:pt x="112" y="149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5AD3220-C4AC-4468-9CA5-91A07B7562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39725" y="3162300"/>
              <a:ext cx="744538" cy="920750"/>
            </a:xfrm>
            <a:custGeom>
              <a:avLst/>
              <a:gdLst>
                <a:gd name="T0" fmla="*/ 505 w 647"/>
                <a:gd name="T1" fmla="*/ 798 h 798"/>
                <a:gd name="T2" fmla="*/ 212 w 647"/>
                <a:gd name="T3" fmla="*/ 363 h 798"/>
                <a:gd name="T4" fmla="*/ 180 w 647"/>
                <a:gd name="T5" fmla="*/ 314 h 798"/>
                <a:gd name="T6" fmla="*/ 156 w 647"/>
                <a:gd name="T7" fmla="*/ 273 h 798"/>
                <a:gd name="T8" fmla="*/ 156 w 647"/>
                <a:gd name="T9" fmla="*/ 306 h 798"/>
                <a:gd name="T10" fmla="*/ 157 w 647"/>
                <a:gd name="T11" fmla="*/ 355 h 798"/>
                <a:gd name="T12" fmla="*/ 158 w 647"/>
                <a:gd name="T13" fmla="*/ 405 h 798"/>
                <a:gd name="T14" fmla="*/ 158 w 647"/>
                <a:gd name="T15" fmla="*/ 447 h 798"/>
                <a:gd name="T16" fmla="*/ 158 w 647"/>
                <a:gd name="T17" fmla="*/ 798 h 798"/>
                <a:gd name="T18" fmla="*/ 0 w 647"/>
                <a:gd name="T19" fmla="*/ 798 h 798"/>
                <a:gd name="T20" fmla="*/ 0 w 647"/>
                <a:gd name="T21" fmla="*/ 0 h 798"/>
                <a:gd name="T22" fmla="*/ 154 w 647"/>
                <a:gd name="T23" fmla="*/ 0 h 798"/>
                <a:gd name="T24" fmla="*/ 435 w 647"/>
                <a:gd name="T25" fmla="*/ 422 h 798"/>
                <a:gd name="T26" fmla="*/ 467 w 647"/>
                <a:gd name="T27" fmla="*/ 471 h 798"/>
                <a:gd name="T28" fmla="*/ 491 w 647"/>
                <a:gd name="T29" fmla="*/ 512 h 798"/>
                <a:gd name="T30" fmla="*/ 491 w 647"/>
                <a:gd name="T31" fmla="*/ 479 h 798"/>
                <a:gd name="T32" fmla="*/ 490 w 647"/>
                <a:gd name="T33" fmla="*/ 431 h 798"/>
                <a:gd name="T34" fmla="*/ 489 w 647"/>
                <a:gd name="T35" fmla="*/ 380 h 798"/>
                <a:gd name="T36" fmla="*/ 489 w 647"/>
                <a:gd name="T37" fmla="*/ 338 h 798"/>
                <a:gd name="T38" fmla="*/ 489 w 647"/>
                <a:gd name="T39" fmla="*/ 0 h 798"/>
                <a:gd name="T40" fmla="*/ 647 w 647"/>
                <a:gd name="T41" fmla="*/ 0 h 798"/>
                <a:gd name="T42" fmla="*/ 647 w 647"/>
                <a:gd name="T43" fmla="*/ 798 h 798"/>
                <a:gd name="T44" fmla="*/ 505 w 647"/>
                <a:gd name="T45" fmla="*/ 798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7" h="798">
                  <a:moveTo>
                    <a:pt x="505" y="798"/>
                  </a:moveTo>
                  <a:cubicBezTo>
                    <a:pt x="212" y="363"/>
                    <a:pt x="212" y="363"/>
                    <a:pt x="212" y="363"/>
                  </a:cubicBezTo>
                  <a:cubicBezTo>
                    <a:pt x="202" y="348"/>
                    <a:pt x="191" y="331"/>
                    <a:pt x="180" y="314"/>
                  </a:cubicBezTo>
                  <a:cubicBezTo>
                    <a:pt x="169" y="297"/>
                    <a:pt x="161" y="283"/>
                    <a:pt x="156" y="273"/>
                  </a:cubicBezTo>
                  <a:cubicBezTo>
                    <a:pt x="156" y="280"/>
                    <a:pt x="156" y="291"/>
                    <a:pt x="156" y="306"/>
                  </a:cubicBezTo>
                  <a:cubicBezTo>
                    <a:pt x="157" y="321"/>
                    <a:pt x="157" y="337"/>
                    <a:pt x="157" y="355"/>
                  </a:cubicBezTo>
                  <a:cubicBezTo>
                    <a:pt x="157" y="372"/>
                    <a:pt x="157" y="388"/>
                    <a:pt x="158" y="405"/>
                  </a:cubicBezTo>
                  <a:cubicBezTo>
                    <a:pt x="158" y="422"/>
                    <a:pt x="158" y="436"/>
                    <a:pt x="158" y="447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435" y="422"/>
                    <a:pt x="435" y="422"/>
                    <a:pt x="435" y="422"/>
                  </a:cubicBezTo>
                  <a:cubicBezTo>
                    <a:pt x="445" y="437"/>
                    <a:pt x="456" y="453"/>
                    <a:pt x="467" y="471"/>
                  </a:cubicBezTo>
                  <a:cubicBezTo>
                    <a:pt x="478" y="488"/>
                    <a:pt x="486" y="502"/>
                    <a:pt x="491" y="512"/>
                  </a:cubicBezTo>
                  <a:cubicBezTo>
                    <a:pt x="491" y="505"/>
                    <a:pt x="491" y="493"/>
                    <a:pt x="491" y="479"/>
                  </a:cubicBezTo>
                  <a:cubicBezTo>
                    <a:pt x="490" y="464"/>
                    <a:pt x="490" y="448"/>
                    <a:pt x="490" y="431"/>
                  </a:cubicBezTo>
                  <a:cubicBezTo>
                    <a:pt x="490" y="414"/>
                    <a:pt x="490" y="397"/>
                    <a:pt x="489" y="380"/>
                  </a:cubicBezTo>
                  <a:cubicBezTo>
                    <a:pt x="489" y="363"/>
                    <a:pt x="489" y="349"/>
                    <a:pt x="489" y="338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647" y="0"/>
                    <a:pt x="647" y="0"/>
                    <a:pt x="647" y="0"/>
                  </a:cubicBezTo>
                  <a:cubicBezTo>
                    <a:pt x="647" y="798"/>
                    <a:pt x="647" y="798"/>
                    <a:pt x="647" y="798"/>
                  </a:cubicBezTo>
                  <a:lnTo>
                    <a:pt x="505" y="798"/>
                  </a:ln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336070D-CF3C-46E2-AD02-11BD6E4CC0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989175" y="3162300"/>
              <a:ext cx="744538" cy="920750"/>
            </a:xfrm>
            <a:custGeom>
              <a:avLst/>
              <a:gdLst>
                <a:gd name="T0" fmla="*/ 608 w 647"/>
                <a:gd name="T1" fmla="*/ 401 h 798"/>
                <a:gd name="T2" fmla="*/ 647 w 647"/>
                <a:gd name="T3" fmla="*/ 253 h 798"/>
                <a:gd name="T4" fmla="*/ 625 w 647"/>
                <a:gd name="T5" fmla="*/ 142 h 798"/>
                <a:gd name="T6" fmla="*/ 565 w 647"/>
                <a:gd name="T7" fmla="*/ 63 h 798"/>
                <a:gd name="T8" fmla="*/ 478 w 647"/>
                <a:gd name="T9" fmla="*/ 15 h 798"/>
                <a:gd name="T10" fmla="*/ 372 w 647"/>
                <a:gd name="T11" fmla="*/ 0 h 798"/>
                <a:gd name="T12" fmla="*/ 0 w 647"/>
                <a:gd name="T13" fmla="*/ 0 h 798"/>
                <a:gd name="T14" fmla="*/ 0 w 647"/>
                <a:gd name="T15" fmla="*/ 798 h 798"/>
                <a:gd name="T16" fmla="*/ 158 w 647"/>
                <a:gd name="T17" fmla="*/ 798 h 798"/>
                <a:gd name="T18" fmla="*/ 158 w 647"/>
                <a:gd name="T19" fmla="*/ 511 h 798"/>
                <a:gd name="T20" fmla="*/ 320 w 647"/>
                <a:gd name="T21" fmla="*/ 511 h 798"/>
                <a:gd name="T22" fmla="*/ 462 w 647"/>
                <a:gd name="T23" fmla="*/ 798 h 798"/>
                <a:gd name="T24" fmla="*/ 647 w 647"/>
                <a:gd name="T25" fmla="*/ 798 h 798"/>
                <a:gd name="T26" fmla="*/ 494 w 647"/>
                <a:gd name="T27" fmla="*/ 488 h 798"/>
                <a:gd name="T28" fmla="*/ 608 w 647"/>
                <a:gd name="T29" fmla="*/ 401 h 798"/>
                <a:gd name="T30" fmla="*/ 368 w 647"/>
                <a:gd name="T31" fmla="*/ 360 h 798"/>
                <a:gd name="T32" fmla="*/ 158 w 647"/>
                <a:gd name="T33" fmla="*/ 360 h 798"/>
                <a:gd name="T34" fmla="*/ 158 w 647"/>
                <a:gd name="T35" fmla="*/ 156 h 798"/>
                <a:gd name="T36" fmla="*/ 368 w 647"/>
                <a:gd name="T37" fmla="*/ 156 h 798"/>
                <a:gd name="T38" fmla="*/ 452 w 647"/>
                <a:gd name="T39" fmla="*/ 180 h 798"/>
                <a:gd name="T40" fmla="*/ 482 w 647"/>
                <a:gd name="T41" fmla="*/ 257 h 798"/>
                <a:gd name="T42" fmla="*/ 368 w 647"/>
                <a:gd name="T43" fmla="*/ 36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08" y="401"/>
                  </a:moveTo>
                  <a:cubicBezTo>
                    <a:pt x="634" y="363"/>
                    <a:pt x="647" y="313"/>
                    <a:pt x="647" y="253"/>
                  </a:cubicBezTo>
                  <a:cubicBezTo>
                    <a:pt x="647" y="211"/>
                    <a:pt x="639" y="174"/>
                    <a:pt x="625" y="142"/>
                  </a:cubicBezTo>
                  <a:cubicBezTo>
                    <a:pt x="610" y="111"/>
                    <a:pt x="591" y="84"/>
                    <a:pt x="565" y="63"/>
                  </a:cubicBezTo>
                  <a:cubicBezTo>
                    <a:pt x="540" y="42"/>
                    <a:pt x="511" y="26"/>
                    <a:pt x="478" y="15"/>
                  </a:cubicBezTo>
                  <a:cubicBezTo>
                    <a:pt x="444" y="5"/>
                    <a:pt x="409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158" y="511"/>
                    <a:pt x="158" y="511"/>
                    <a:pt x="158" y="511"/>
                  </a:cubicBezTo>
                  <a:cubicBezTo>
                    <a:pt x="320" y="511"/>
                    <a:pt x="320" y="511"/>
                    <a:pt x="320" y="511"/>
                  </a:cubicBezTo>
                  <a:cubicBezTo>
                    <a:pt x="462" y="798"/>
                    <a:pt x="462" y="798"/>
                    <a:pt x="462" y="798"/>
                  </a:cubicBezTo>
                  <a:cubicBezTo>
                    <a:pt x="647" y="798"/>
                    <a:pt x="647" y="798"/>
                    <a:pt x="647" y="798"/>
                  </a:cubicBezTo>
                  <a:cubicBezTo>
                    <a:pt x="494" y="488"/>
                    <a:pt x="494" y="488"/>
                    <a:pt x="494" y="488"/>
                  </a:cubicBezTo>
                  <a:cubicBezTo>
                    <a:pt x="545" y="468"/>
                    <a:pt x="583" y="439"/>
                    <a:pt x="608" y="401"/>
                  </a:cubicBezTo>
                  <a:close/>
                  <a:moveTo>
                    <a:pt x="36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404" y="156"/>
                    <a:pt x="432" y="164"/>
                    <a:pt x="452" y="180"/>
                  </a:cubicBezTo>
                  <a:cubicBezTo>
                    <a:pt x="472" y="195"/>
                    <a:pt x="482" y="221"/>
                    <a:pt x="482" y="257"/>
                  </a:cubicBezTo>
                  <a:cubicBezTo>
                    <a:pt x="482" y="326"/>
                    <a:pt x="444" y="360"/>
                    <a:pt x="368" y="360"/>
                  </a:cubicBez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163AC322-7A5A-4413-B9B9-25642620B6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78175" y="3162300"/>
              <a:ext cx="744538" cy="920750"/>
            </a:xfrm>
            <a:custGeom>
              <a:avLst/>
              <a:gdLst>
                <a:gd name="T0" fmla="*/ 616 w 647"/>
                <a:gd name="T1" fmla="*/ 214 h 798"/>
                <a:gd name="T2" fmla="*/ 533 w 647"/>
                <a:gd name="T3" fmla="*/ 90 h 798"/>
                <a:gd name="T4" fmla="*/ 408 w 647"/>
                <a:gd name="T5" fmla="*/ 21 h 798"/>
                <a:gd name="T6" fmla="*/ 250 w 647"/>
                <a:gd name="T7" fmla="*/ 0 h 798"/>
                <a:gd name="T8" fmla="*/ 0 w 647"/>
                <a:gd name="T9" fmla="*/ 0 h 798"/>
                <a:gd name="T10" fmla="*/ 0 w 647"/>
                <a:gd name="T11" fmla="*/ 798 h 798"/>
                <a:gd name="T12" fmla="*/ 238 w 647"/>
                <a:gd name="T13" fmla="*/ 798 h 798"/>
                <a:gd name="T14" fmla="*/ 388 w 647"/>
                <a:gd name="T15" fmla="*/ 776 h 798"/>
                <a:gd name="T16" fmla="*/ 519 w 647"/>
                <a:gd name="T17" fmla="*/ 704 h 798"/>
                <a:gd name="T18" fmla="*/ 612 w 647"/>
                <a:gd name="T19" fmla="*/ 580 h 798"/>
                <a:gd name="T20" fmla="*/ 647 w 647"/>
                <a:gd name="T21" fmla="*/ 399 h 798"/>
                <a:gd name="T22" fmla="*/ 616 w 647"/>
                <a:gd name="T23" fmla="*/ 214 h 798"/>
                <a:gd name="T24" fmla="*/ 468 w 647"/>
                <a:gd name="T25" fmla="*/ 499 h 798"/>
                <a:gd name="T26" fmla="*/ 423 w 647"/>
                <a:gd name="T27" fmla="*/ 575 h 798"/>
                <a:gd name="T28" fmla="*/ 347 w 647"/>
                <a:gd name="T29" fmla="*/ 625 h 798"/>
                <a:gd name="T30" fmla="*/ 237 w 647"/>
                <a:gd name="T31" fmla="*/ 642 h 798"/>
                <a:gd name="T32" fmla="*/ 158 w 647"/>
                <a:gd name="T33" fmla="*/ 642 h 798"/>
                <a:gd name="T34" fmla="*/ 158 w 647"/>
                <a:gd name="T35" fmla="*/ 156 h 798"/>
                <a:gd name="T36" fmla="*/ 243 w 647"/>
                <a:gd name="T37" fmla="*/ 156 h 798"/>
                <a:gd name="T38" fmla="*/ 426 w 647"/>
                <a:gd name="T39" fmla="*/ 217 h 798"/>
                <a:gd name="T40" fmla="*/ 482 w 647"/>
                <a:gd name="T41" fmla="*/ 399 h 798"/>
                <a:gd name="T42" fmla="*/ 468 w 647"/>
                <a:gd name="T43" fmla="*/ 499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16" y="214"/>
                  </a:moveTo>
                  <a:cubicBezTo>
                    <a:pt x="596" y="163"/>
                    <a:pt x="568" y="122"/>
                    <a:pt x="533" y="90"/>
                  </a:cubicBezTo>
                  <a:cubicBezTo>
                    <a:pt x="498" y="58"/>
                    <a:pt x="456" y="35"/>
                    <a:pt x="408" y="21"/>
                  </a:cubicBezTo>
                  <a:cubicBezTo>
                    <a:pt x="359" y="7"/>
                    <a:pt x="307" y="0"/>
                    <a:pt x="2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238" y="798"/>
                    <a:pt x="238" y="798"/>
                    <a:pt x="238" y="798"/>
                  </a:cubicBezTo>
                  <a:cubicBezTo>
                    <a:pt x="289" y="798"/>
                    <a:pt x="339" y="791"/>
                    <a:pt x="388" y="776"/>
                  </a:cubicBezTo>
                  <a:cubicBezTo>
                    <a:pt x="437" y="760"/>
                    <a:pt x="481" y="737"/>
                    <a:pt x="519" y="704"/>
                  </a:cubicBezTo>
                  <a:cubicBezTo>
                    <a:pt x="558" y="672"/>
                    <a:pt x="589" y="631"/>
                    <a:pt x="612" y="580"/>
                  </a:cubicBezTo>
                  <a:cubicBezTo>
                    <a:pt x="635" y="529"/>
                    <a:pt x="647" y="469"/>
                    <a:pt x="647" y="399"/>
                  </a:cubicBezTo>
                  <a:cubicBezTo>
                    <a:pt x="647" y="326"/>
                    <a:pt x="637" y="264"/>
                    <a:pt x="616" y="214"/>
                  </a:cubicBezTo>
                  <a:close/>
                  <a:moveTo>
                    <a:pt x="468" y="499"/>
                  </a:moveTo>
                  <a:cubicBezTo>
                    <a:pt x="458" y="529"/>
                    <a:pt x="443" y="554"/>
                    <a:pt x="423" y="575"/>
                  </a:cubicBezTo>
                  <a:cubicBezTo>
                    <a:pt x="403" y="596"/>
                    <a:pt x="378" y="613"/>
                    <a:pt x="347" y="625"/>
                  </a:cubicBezTo>
                  <a:cubicBezTo>
                    <a:pt x="316" y="636"/>
                    <a:pt x="279" y="642"/>
                    <a:pt x="237" y="642"/>
                  </a:cubicBezTo>
                  <a:cubicBezTo>
                    <a:pt x="158" y="642"/>
                    <a:pt x="158" y="642"/>
                    <a:pt x="158" y="642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243" y="156"/>
                    <a:pt x="243" y="156"/>
                    <a:pt x="243" y="156"/>
                  </a:cubicBezTo>
                  <a:cubicBezTo>
                    <a:pt x="328" y="156"/>
                    <a:pt x="389" y="177"/>
                    <a:pt x="426" y="217"/>
                  </a:cubicBezTo>
                  <a:cubicBezTo>
                    <a:pt x="464" y="258"/>
                    <a:pt x="482" y="318"/>
                    <a:pt x="482" y="399"/>
                  </a:cubicBezTo>
                  <a:cubicBezTo>
                    <a:pt x="482" y="436"/>
                    <a:pt x="477" y="469"/>
                    <a:pt x="468" y="499"/>
                  </a:cubicBez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4A810B7-A1C5-4C95-9588-09D71DCBB15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746538" y="3162300"/>
              <a:ext cx="182563" cy="922338"/>
            </a:xfrm>
            <a:prstGeom prst="rect">
              <a:avLst/>
            </a:prstGeom>
            <a:solidFill>
              <a:srgbClr val="98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0886227-79AB-4A6B-891F-2C2BBF8F2A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57688" y="3148013"/>
              <a:ext cx="746125" cy="950913"/>
            </a:xfrm>
            <a:custGeom>
              <a:avLst/>
              <a:gdLst>
                <a:gd name="T0" fmla="*/ 499 w 647"/>
                <a:gd name="T1" fmla="*/ 245 h 823"/>
                <a:gd name="T2" fmla="*/ 442 w 647"/>
                <a:gd name="T3" fmla="*/ 181 h 823"/>
                <a:gd name="T4" fmla="*/ 353 w 647"/>
                <a:gd name="T5" fmla="*/ 158 h 823"/>
                <a:gd name="T6" fmla="*/ 273 w 647"/>
                <a:gd name="T7" fmla="*/ 177 h 823"/>
                <a:gd name="T8" fmla="*/ 213 w 647"/>
                <a:gd name="T9" fmla="*/ 229 h 823"/>
                <a:gd name="T10" fmla="*/ 177 w 647"/>
                <a:gd name="T11" fmla="*/ 309 h 823"/>
                <a:gd name="T12" fmla="*/ 164 w 647"/>
                <a:gd name="T13" fmla="*/ 411 h 823"/>
                <a:gd name="T14" fmla="*/ 177 w 647"/>
                <a:gd name="T15" fmla="*/ 511 h 823"/>
                <a:gd name="T16" fmla="*/ 214 w 647"/>
                <a:gd name="T17" fmla="*/ 592 h 823"/>
                <a:gd name="T18" fmla="*/ 274 w 647"/>
                <a:gd name="T19" fmla="*/ 645 h 823"/>
                <a:gd name="T20" fmla="*/ 354 w 647"/>
                <a:gd name="T21" fmla="*/ 664 h 823"/>
                <a:gd name="T22" fmla="*/ 443 w 647"/>
                <a:gd name="T23" fmla="*/ 641 h 823"/>
                <a:gd name="T24" fmla="*/ 510 w 647"/>
                <a:gd name="T25" fmla="*/ 563 h 823"/>
                <a:gd name="T26" fmla="*/ 645 w 647"/>
                <a:gd name="T27" fmla="*/ 643 h 823"/>
                <a:gd name="T28" fmla="*/ 531 w 647"/>
                <a:gd name="T29" fmla="*/ 776 h 823"/>
                <a:gd name="T30" fmla="*/ 349 w 647"/>
                <a:gd name="T31" fmla="*/ 823 h 823"/>
                <a:gd name="T32" fmla="*/ 207 w 647"/>
                <a:gd name="T33" fmla="*/ 794 h 823"/>
                <a:gd name="T34" fmla="*/ 96 w 647"/>
                <a:gd name="T35" fmla="*/ 711 h 823"/>
                <a:gd name="T36" fmla="*/ 25 w 647"/>
                <a:gd name="T37" fmla="*/ 582 h 823"/>
                <a:gd name="T38" fmla="*/ 0 w 647"/>
                <a:gd name="T39" fmla="*/ 411 h 823"/>
                <a:gd name="T40" fmla="*/ 26 w 647"/>
                <a:gd name="T41" fmla="*/ 244 h 823"/>
                <a:gd name="T42" fmla="*/ 99 w 647"/>
                <a:gd name="T43" fmla="*/ 114 h 823"/>
                <a:gd name="T44" fmla="*/ 211 w 647"/>
                <a:gd name="T45" fmla="*/ 30 h 823"/>
                <a:gd name="T46" fmla="*/ 355 w 647"/>
                <a:gd name="T47" fmla="*/ 0 h 823"/>
                <a:gd name="T48" fmla="*/ 456 w 647"/>
                <a:gd name="T49" fmla="*/ 13 h 823"/>
                <a:gd name="T50" fmla="*/ 538 w 647"/>
                <a:gd name="T51" fmla="*/ 49 h 823"/>
                <a:gd name="T52" fmla="*/ 601 w 647"/>
                <a:gd name="T53" fmla="*/ 105 h 823"/>
                <a:gd name="T54" fmla="*/ 647 w 647"/>
                <a:gd name="T55" fmla="*/ 176 h 823"/>
                <a:gd name="T56" fmla="*/ 499 w 647"/>
                <a:gd name="T57" fmla="*/ 245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7" h="823">
                  <a:moveTo>
                    <a:pt x="499" y="245"/>
                  </a:moveTo>
                  <a:cubicBezTo>
                    <a:pt x="484" y="217"/>
                    <a:pt x="465" y="196"/>
                    <a:pt x="442" y="181"/>
                  </a:cubicBezTo>
                  <a:cubicBezTo>
                    <a:pt x="419" y="166"/>
                    <a:pt x="389" y="158"/>
                    <a:pt x="353" y="158"/>
                  </a:cubicBezTo>
                  <a:cubicBezTo>
                    <a:pt x="323" y="158"/>
                    <a:pt x="296" y="164"/>
                    <a:pt x="273" y="177"/>
                  </a:cubicBezTo>
                  <a:cubicBezTo>
                    <a:pt x="249" y="189"/>
                    <a:pt x="229" y="207"/>
                    <a:pt x="213" y="229"/>
                  </a:cubicBezTo>
                  <a:cubicBezTo>
                    <a:pt x="197" y="252"/>
                    <a:pt x="185" y="278"/>
                    <a:pt x="177" y="309"/>
                  </a:cubicBezTo>
                  <a:cubicBezTo>
                    <a:pt x="168" y="340"/>
                    <a:pt x="164" y="374"/>
                    <a:pt x="164" y="411"/>
                  </a:cubicBezTo>
                  <a:cubicBezTo>
                    <a:pt x="164" y="447"/>
                    <a:pt x="168" y="480"/>
                    <a:pt x="177" y="511"/>
                  </a:cubicBezTo>
                  <a:cubicBezTo>
                    <a:pt x="185" y="542"/>
                    <a:pt x="198" y="569"/>
                    <a:pt x="214" y="592"/>
                  </a:cubicBezTo>
                  <a:cubicBezTo>
                    <a:pt x="230" y="614"/>
                    <a:pt x="250" y="632"/>
                    <a:pt x="274" y="645"/>
                  </a:cubicBezTo>
                  <a:cubicBezTo>
                    <a:pt x="297" y="658"/>
                    <a:pt x="324" y="664"/>
                    <a:pt x="354" y="664"/>
                  </a:cubicBezTo>
                  <a:cubicBezTo>
                    <a:pt x="390" y="664"/>
                    <a:pt x="420" y="656"/>
                    <a:pt x="443" y="641"/>
                  </a:cubicBezTo>
                  <a:cubicBezTo>
                    <a:pt x="466" y="625"/>
                    <a:pt x="489" y="599"/>
                    <a:pt x="510" y="563"/>
                  </a:cubicBezTo>
                  <a:cubicBezTo>
                    <a:pt x="645" y="643"/>
                    <a:pt x="645" y="643"/>
                    <a:pt x="645" y="643"/>
                  </a:cubicBezTo>
                  <a:cubicBezTo>
                    <a:pt x="617" y="700"/>
                    <a:pt x="579" y="744"/>
                    <a:pt x="531" y="776"/>
                  </a:cubicBezTo>
                  <a:cubicBezTo>
                    <a:pt x="483" y="807"/>
                    <a:pt x="422" y="823"/>
                    <a:pt x="349" y="823"/>
                  </a:cubicBezTo>
                  <a:cubicBezTo>
                    <a:pt x="297" y="823"/>
                    <a:pt x="249" y="813"/>
                    <a:pt x="207" y="794"/>
                  </a:cubicBezTo>
                  <a:cubicBezTo>
                    <a:pt x="164" y="775"/>
                    <a:pt x="127" y="747"/>
                    <a:pt x="96" y="711"/>
                  </a:cubicBezTo>
                  <a:cubicBezTo>
                    <a:pt x="66" y="676"/>
                    <a:pt x="42" y="632"/>
                    <a:pt x="25" y="582"/>
                  </a:cubicBezTo>
                  <a:cubicBezTo>
                    <a:pt x="8" y="531"/>
                    <a:pt x="0" y="474"/>
                    <a:pt x="0" y="411"/>
                  </a:cubicBezTo>
                  <a:cubicBezTo>
                    <a:pt x="0" y="350"/>
                    <a:pt x="9" y="295"/>
                    <a:pt x="26" y="244"/>
                  </a:cubicBezTo>
                  <a:cubicBezTo>
                    <a:pt x="44" y="194"/>
                    <a:pt x="68" y="150"/>
                    <a:pt x="99" y="114"/>
                  </a:cubicBezTo>
                  <a:cubicBezTo>
                    <a:pt x="131" y="78"/>
                    <a:pt x="168" y="50"/>
                    <a:pt x="211" y="30"/>
                  </a:cubicBezTo>
                  <a:cubicBezTo>
                    <a:pt x="254" y="10"/>
                    <a:pt x="302" y="0"/>
                    <a:pt x="355" y="0"/>
                  </a:cubicBezTo>
                  <a:cubicBezTo>
                    <a:pt x="392" y="0"/>
                    <a:pt x="426" y="4"/>
                    <a:pt x="456" y="13"/>
                  </a:cubicBezTo>
                  <a:cubicBezTo>
                    <a:pt x="487" y="21"/>
                    <a:pt x="514" y="34"/>
                    <a:pt x="538" y="49"/>
                  </a:cubicBezTo>
                  <a:cubicBezTo>
                    <a:pt x="562" y="65"/>
                    <a:pt x="583" y="83"/>
                    <a:pt x="601" y="105"/>
                  </a:cubicBezTo>
                  <a:cubicBezTo>
                    <a:pt x="619" y="127"/>
                    <a:pt x="634" y="150"/>
                    <a:pt x="647" y="176"/>
                  </a:cubicBezTo>
                  <a:lnTo>
                    <a:pt x="499" y="245"/>
                  </a:lnTo>
                  <a:close/>
                </a:path>
              </a:pathLst>
            </a:custGeom>
            <a:solidFill>
              <a:srgbClr val="9899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5325C80-933D-4642-AD70-528819317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173413"/>
              <a:ext cx="334963" cy="336550"/>
            </a:xfrm>
            <a:custGeom>
              <a:avLst/>
              <a:gdLst>
                <a:gd name="T0" fmla="*/ 291 w 291"/>
                <a:gd name="T1" fmla="*/ 0 h 292"/>
                <a:gd name="T2" fmla="*/ 0 w 291"/>
                <a:gd name="T3" fmla="*/ 292 h 292"/>
                <a:gd name="T4" fmla="*/ 291 w 291"/>
                <a:gd name="T5" fmla="*/ 292 h 292"/>
                <a:gd name="T6" fmla="*/ 291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291" y="0"/>
                  </a:moveTo>
                  <a:cubicBezTo>
                    <a:pt x="148" y="37"/>
                    <a:pt x="37" y="149"/>
                    <a:pt x="0" y="292"/>
                  </a:cubicBezTo>
                  <a:cubicBezTo>
                    <a:pt x="291" y="292"/>
                    <a:pt x="291" y="292"/>
                    <a:pt x="291" y="292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035D3ACB-4D23-4BC6-A21F-6DE8D87A4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173413"/>
              <a:ext cx="334963" cy="336550"/>
            </a:xfrm>
            <a:custGeom>
              <a:avLst/>
              <a:gdLst>
                <a:gd name="T0" fmla="*/ 292 w 292"/>
                <a:gd name="T1" fmla="*/ 292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292"/>
                  </a:moveTo>
                  <a:cubicBezTo>
                    <a:pt x="255" y="149"/>
                    <a:pt x="143" y="37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lnTo>
                    <a:pt x="292" y="29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622579DD-A2EB-4929-AB29-F478AB87AC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746500"/>
              <a:ext cx="334963" cy="336550"/>
            </a:xfrm>
            <a:custGeom>
              <a:avLst/>
              <a:gdLst>
                <a:gd name="T0" fmla="*/ 0 w 291"/>
                <a:gd name="T1" fmla="*/ 0 h 292"/>
                <a:gd name="T2" fmla="*/ 291 w 291"/>
                <a:gd name="T3" fmla="*/ 292 h 292"/>
                <a:gd name="T4" fmla="*/ 291 w 291"/>
                <a:gd name="T5" fmla="*/ 0 h 292"/>
                <a:gd name="T6" fmla="*/ 0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0" y="0"/>
                  </a:moveTo>
                  <a:cubicBezTo>
                    <a:pt x="37" y="143"/>
                    <a:pt x="149" y="255"/>
                    <a:pt x="291" y="292"/>
                  </a:cubicBezTo>
                  <a:cubicBezTo>
                    <a:pt x="291" y="0"/>
                    <a:pt x="291" y="0"/>
                    <a:pt x="29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2403BBDF-1741-476C-A337-40E070187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746500"/>
              <a:ext cx="334963" cy="336550"/>
            </a:xfrm>
            <a:custGeom>
              <a:avLst/>
              <a:gdLst>
                <a:gd name="T0" fmla="*/ 292 w 292"/>
                <a:gd name="T1" fmla="*/ 0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43" y="255"/>
                    <a:pt x="255" y="143"/>
                    <a:pt x="292" y="0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9DBC5FF-EC28-4DC2-BB0E-88DED0C0F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  <a:gd name="T16" fmla="*/ 0 w 26"/>
                <a:gd name="T1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A987A1B9-2B46-422D-B8C8-082AEC2B19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D703512D-9D55-4BEE-B70C-9C3FC5C2D3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803813" y="3179763"/>
              <a:ext cx="50800" cy="57150"/>
            </a:xfrm>
            <a:custGeom>
              <a:avLst/>
              <a:gdLst>
                <a:gd name="T0" fmla="*/ 36 w 43"/>
                <a:gd name="T1" fmla="*/ 49 h 49"/>
                <a:gd name="T2" fmla="*/ 36 w 43"/>
                <a:gd name="T3" fmla="*/ 23 h 49"/>
                <a:gd name="T4" fmla="*/ 36 w 43"/>
                <a:gd name="T5" fmla="*/ 14 h 49"/>
                <a:gd name="T6" fmla="*/ 33 w 43"/>
                <a:gd name="T7" fmla="*/ 22 h 49"/>
                <a:gd name="T8" fmla="*/ 21 w 43"/>
                <a:gd name="T9" fmla="*/ 49 h 49"/>
                <a:gd name="T10" fmla="*/ 10 w 43"/>
                <a:gd name="T11" fmla="*/ 22 h 49"/>
                <a:gd name="T12" fmla="*/ 6 w 43"/>
                <a:gd name="T13" fmla="*/ 14 h 49"/>
                <a:gd name="T14" fmla="*/ 7 w 43"/>
                <a:gd name="T15" fmla="*/ 23 h 49"/>
                <a:gd name="T16" fmla="*/ 7 w 43"/>
                <a:gd name="T17" fmla="*/ 49 h 49"/>
                <a:gd name="T18" fmla="*/ 0 w 43"/>
                <a:gd name="T19" fmla="*/ 49 h 49"/>
                <a:gd name="T20" fmla="*/ 0 w 43"/>
                <a:gd name="T21" fmla="*/ 0 h 49"/>
                <a:gd name="T22" fmla="*/ 7 w 43"/>
                <a:gd name="T23" fmla="*/ 0 h 49"/>
                <a:gd name="T24" fmla="*/ 18 w 43"/>
                <a:gd name="T25" fmla="*/ 26 h 49"/>
                <a:gd name="T26" fmla="*/ 22 w 43"/>
                <a:gd name="T27" fmla="*/ 34 h 49"/>
                <a:gd name="T28" fmla="*/ 25 w 43"/>
                <a:gd name="T29" fmla="*/ 26 h 49"/>
                <a:gd name="T30" fmla="*/ 35 w 43"/>
                <a:gd name="T31" fmla="*/ 0 h 49"/>
                <a:gd name="T32" fmla="*/ 43 w 43"/>
                <a:gd name="T33" fmla="*/ 0 h 49"/>
                <a:gd name="T34" fmla="*/ 43 w 43"/>
                <a:gd name="T35" fmla="*/ 49 h 49"/>
                <a:gd name="T36" fmla="*/ 36 w 43"/>
                <a:gd name="T3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49">
                  <a:moveTo>
                    <a:pt x="36" y="49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6" y="20"/>
                    <a:pt x="36" y="16"/>
                    <a:pt x="36" y="14"/>
                  </a:cubicBezTo>
                  <a:cubicBezTo>
                    <a:pt x="36" y="16"/>
                    <a:pt x="34" y="19"/>
                    <a:pt x="33" y="2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19"/>
                    <a:pt x="7" y="16"/>
                    <a:pt x="6" y="14"/>
                  </a:cubicBezTo>
                  <a:cubicBezTo>
                    <a:pt x="7" y="16"/>
                    <a:pt x="7" y="20"/>
                    <a:pt x="7" y="23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9"/>
                    <a:pt x="21" y="32"/>
                    <a:pt x="22" y="34"/>
                  </a:cubicBezTo>
                  <a:cubicBezTo>
                    <a:pt x="22" y="32"/>
                    <a:pt x="24" y="29"/>
                    <a:pt x="25" y="2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9"/>
                    <a:pt x="43" y="49"/>
                    <a:pt x="43" y="49"/>
                  </a:cubicBezTo>
                  <a:lnTo>
                    <a:pt x="36" y="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9726834F-2356-4E21-8DAD-AEF4E6E41D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"/>
            <a:ext cx="6285011" cy="6408329"/>
          </a:xfrm>
          <a:prstGeom prst="rect">
            <a:avLst/>
          </a:prstGeom>
        </p:spPr>
      </p:pic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841248"/>
            <a:ext cx="5248656" cy="1325880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2824" y="2843784"/>
            <a:ext cx="5257800" cy="335584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 marL="1828754" indent="0">
              <a:lnSpc>
                <a:spcPct val="114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824" y="2176272"/>
            <a:ext cx="5248656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E301D1-0B5E-4503-80F6-66F2A9589258}"/>
              </a:ext>
            </a:extLst>
          </p:cNvPr>
          <p:cNvSpPr/>
          <p:nvPr userDrawn="1"/>
        </p:nvSpPr>
        <p:spPr>
          <a:xfrm>
            <a:off x="10139341" y="6408329"/>
            <a:ext cx="1530144" cy="378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ECD82DF3-EC99-4F01-BA40-51D4B7FA23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8656" y="5776757"/>
            <a:ext cx="1323679" cy="729587"/>
          </a:xfrm>
          <a:prstGeom prst="rect">
            <a:avLst/>
          </a:prstGeom>
        </p:spPr>
      </p:pic>
      <p:pic>
        <p:nvPicPr>
          <p:cNvPr id="30" name="Picture 29" descr="Text, logo&#10;&#10;Description automatically generated">
            <a:extLst>
              <a:ext uri="{FF2B5EF4-FFF2-40B4-BE49-F238E27FC236}">
                <a16:creationId xmlns:a16="http://schemas.microsoft.com/office/drawing/2014/main" id="{A29C1D87-829E-4646-AADB-75F7FBEA2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2355" y="5850410"/>
            <a:ext cx="2093619" cy="667197"/>
          </a:xfrm>
          <a:prstGeom prst="rect">
            <a:avLst/>
          </a:prstGeom>
        </p:spPr>
      </p:pic>
      <p:pic>
        <p:nvPicPr>
          <p:cNvPr id="31" name="Picture 3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ECD5999-7C1A-4E72-BEDE-97B545B2D0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9938" y="6031608"/>
            <a:ext cx="1679177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1684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76072"/>
            <a:ext cx="8001000" cy="6309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1248" y="1216152"/>
            <a:ext cx="8001000" cy="63093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5B05651B-49A4-449D-B385-19230E73F17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3471" y="2104799"/>
            <a:ext cx="1832429" cy="1832429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Right click to add headshot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AA60DA2-6971-4660-A8E8-19CC7CDF436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30842" y="2104799"/>
            <a:ext cx="1832429" cy="1832429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Right click to add headshot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030BB1-6AAF-4F40-954F-370BF98C949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28214" y="2104799"/>
            <a:ext cx="1832429" cy="1832429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Right click to add headshot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3629488-D168-41CD-BB38-97878915E57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3471" y="4267428"/>
            <a:ext cx="1832429" cy="1832429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Right click to add headshot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6965C5EB-FD29-426D-BA06-BC623CC6292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0842" y="4267428"/>
            <a:ext cx="1832429" cy="1832429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Right click to add headshot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EEC686EE-B12D-4C87-ACAA-B2C94E3F93C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028214" y="4267428"/>
            <a:ext cx="1832429" cy="1832429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>
              <a:buNone/>
              <a:defRPr sz="2000">
                <a:latin typeface="Source Sans Pro" panose="020B0503030403020204" pitchFamily="34" charset="0"/>
              </a:defRPr>
            </a:lvl1pPr>
          </a:lstStyle>
          <a:p>
            <a:r>
              <a:rPr lang="en-US"/>
              <a:t>Right click to add headshot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68307AA-4729-426D-B495-49B821BD60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83971" y="2403688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178552D0-49C4-48CC-8D88-6AA58012655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83971" y="3051421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67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D81DF2BE-37A0-4430-8303-174039C008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2307" y="2403688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/>
              <a:t>Name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D4A45D6C-E668-4A63-94FC-06B6611C005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2307" y="3054369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98DB053-D2A4-48D0-B93F-8D0CD66AB14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60643" y="2403688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6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/>
              <a:t>Name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A20AA8E9-7BBA-41BF-9CA7-57CC89A91C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860643" y="3051421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/>
              <a:t>Title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B1A1976F-859D-4957-8FCB-2F550E9874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83971" y="4771649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67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/>
              <a:t>Name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9CD56F8-9BAE-4026-B244-EDD006B61C5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83971" y="5447380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/>
              <a:t>Title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985005A-AE99-4465-AC1A-A224F954B89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72307" y="4771649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67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/>
              <a:t>Name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E35E9CD-63BD-4785-BB6F-C8BB210DCD0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72307" y="5447380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/>
              <a:t>Title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AC97616D-E04F-49FC-88D6-791CCB0702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860643" y="4771649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67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/>
              <a:t>Name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E14897D-36C1-4511-968B-FD5EC00BD9C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860643" y="5447380"/>
            <a:ext cx="1828800" cy="3889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36039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Right Side Tex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74694A50-6B1D-4C1C-AEFC-7956AF2594B8}"/>
              </a:ext>
            </a:extLst>
          </p:cNvPr>
          <p:cNvSpPr/>
          <p:nvPr userDrawn="1"/>
        </p:nvSpPr>
        <p:spPr>
          <a:xfrm>
            <a:off x="1" y="1"/>
            <a:ext cx="3443244" cy="6858001"/>
          </a:xfrm>
          <a:prstGeom prst="rect">
            <a:avLst/>
          </a:prstGeom>
          <a:solidFill>
            <a:srgbClr val="3054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2" name="Title Placeholder 3">
            <a:extLst>
              <a:ext uri="{FF2B5EF4-FFF2-40B4-BE49-F238E27FC236}">
                <a16:creationId xmlns:a16="http://schemas.microsoft.com/office/drawing/2014/main" id="{34375013-8186-4CE2-B505-C07CF0C2D5E4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3048" y="585216"/>
            <a:ext cx="7964424" cy="859536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914DDF44-3BC0-4366-8BAA-E8CF5D6BBAF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3813048" y="2066544"/>
            <a:ext cx="7964424" cy="3941064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A331B4EE-3AAC-42B2-8370-423D65EFE24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813048" y="1444752"/>
            <a:ext cx="7955280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783B89E-DE4D-4C78-BB05-132D0EDD4E56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+mj-lt"/>
              </a:rPr>
              <a:t>‹#›</a:t>
            </a:fld>
            <a:endParaRPr lang="en-US" sz="1600">
              <a:solidFill>
                <a:schemeClr val="accent3"/>
              </a:solidFill>
              <a:latin typeface="+mj-l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A313B-97A4-49CA-B987-D2A9C64188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233286" y="6463062"/>
            <a:ext cx="1381500" cy="272839"/>
            <a:chOff x="13039725" y="3148013"/>
            <a:chExt cx="4814888" cy="950913"/>
          </a:xfrm>
          <a:solidFill>
            <a:srgbClr val="999999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AA5E231-F100-4974-BC26-3FD1E21817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39725" y="3162300"/>
              <a:ext cx="744538" cy="920750"/>
            </a:xfrm>
            <a:custGeom>
              <a:avLst/>
              <a:gdLst>
                <a:gd name="T0" fmla="*/ 505 w 647"/>
                <a:gd name="T1" fmla="*/ 798 h 798"/>
                <a:gd name="T2" fmla="*/ 212 w 647"/>
                <a:gd name="T3" fmla="*/ 363 h 798"/>
                <a:gd name="T4" fmla="*/ 180 w 647"/>
                <a:gd name="T5" fmla="*/ 314 h 798"/>
                <a:gd name="T6" fmla="*/ 156 w 647"/>
                <a:gd name="T7" fmla="*/ 273 h 798"/>
                <a:gd name="T8" fmla="*/ 156 w 647"/>
                <a:gd name="T9" fmla="*/ 306 h 798"/>
                <a:gd name="T10" fmla="*/ 157 w 647"/>
                <a:gd name="T11" fmla="*/ 355 h 798"/>
                <a:gd name="T12" fmla="*/ 158 w 647"/>
                <a:gd name="T13" fmla="*/ 405 h 798"/>
                <a:gd name="T14" fmla="*/ 158 w 647"/>
                <a:gd name="T15" fmla="*/ 447 h 798"/>
                <a:gd name="T16" fmla="*/ 158 w 647"/>
                <a:gd name="T17" fmla="*/ 798 h 798"/>
                <a:gd name="T18" fmla="*/ 0 w 647"/>
                <a:gd name="T19" fmla="*/ 798 h 798"/>
                <a:gd name="T20" fmla="*/ 0 w 647"/>
                <a:gd name="T21" fmla="*/ 0 h 798"/>
                <a:gd name="T22" fmla="*/ 154 w 647"/>
                <a:gd name="T23" fmla="*/ 0 h 798"/>
                <a:gd name="T24" fmla="*/ 435 w 647"/>
                <a:gd name="T25" fmla="*/ 422 h 798"/>
                <a:gd name="T26" fmla="*/ 467 w 647"/>
                <a:gd name="T27" fmla="*/ 471 h 798"/>
                <a:gd name="T28" fmla="*/ 491 w 647"/>
                <a:gd name="T29" fmla="*/ 512 h 798"/>
                <a:gd name="T30" fmla="*/ 491 w 647"/>
                <a:gd name="T31" fmla="*/ 479 h 798"/>
                <a:gd name="T32" fmla="*/ 490 w 647"/>
                <a:gd name="T33" fmla="*/ 431 h 798"/>
                <a:gd name="T34" fmla="*/ 489 w 647"/>
                <a:gd name="T35" fmla="*/ 380 h 798"/>
                <a:gd name="T36" fmla="*/ 489 w 647"/>
                <a:gd name="T37" fmla="*/ 338 h 798"/>
                <a:gd name="T38" fmla="*/ 489 w 647"/>
                <a:gd name="T39" fmla="*/ 0 h 798"/>
                <a:gd name="T40" fmla="*/ 647 w 647"/>
                <a:gd name="T41" fmla="*/ 0 h 798"/>
                <a:gd name="T42" fmla="*/ 647 w 647"/>
                <a:gd name="T43" fmla="*/ 798 h 798"/>
                <a:gd name="T44" fmla="*/ 505 w 647"/>
                <a:gd name="T45" fmla="*/ 798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7" h="798">
                  <a:moveTo>
                    <a:pt x="505" y="798"/>
                  </a:moveTo>
                  <a:cubicBezTo>
                    <a:pt x="212" y="363"/>
                    <a:pt x="212" y="363"/>
                    <a:pt x="212" y="363"/>
                  </a:cubicBezTo>
                  <a:cubicBezTo>
                    <a:pt x="202" y="348"/>
                    <a:pt x="191" y="331"/>
                    <a:pt x="180" y="314"/>
                  </a:cubicBezTo>
                  <a:cubicBezTo>
                    <a:pt x="169" y="297"/>
                    <a:pt x="161" y="283"/>
                    <a:pt x="156" y="273"/>
                  </a:cubicBezTo>
                  <a:cubicBezTo>
                    <a:pt x="156" y="280"/>
                    <a:pt x="156" y="291"/>
                    <a:pt x="156" y="306"/>
                  </a:cubicBezTo>
                  <a:cubicBezTo>
                    <a:pt x="157" y="321"/>
                    <a:pt x="157" y="337"/>
                    <a:pt x="157" y="355"/>
                  </a:cubicBezTo>
                  <a:cubicBezTo>
                    <a:pt x="157" y="372"/>
                    <a:pt x="157" y="388"/>
                    <a:pt x="158" y="405"/>
                  </a:cubicBezTo>
                  <a:cubicBezTo>
                    <a:pt x="158" y="422"/>
                    <a:pt x="158" y="436"/>
                    <a:pt x="158" y="447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435" y="422"/>
                    <a:pt x="435" y="422"/>
                    <a:pt x="435" y="422"/>
                  </a:cubicBezTo>
                  <a:cubicBezTo>
                    <a:pt x="445" y="437"/>
                    <a:pt x="456" y="453"/>
                    <a:pt x="467" y="471"/>
                  </a:cubicBezTo>
                  <a:cubicBezTo>
                    <a:pt x="478" y="488"/>
                    <a:pt x="486" y="502"/>
                    <a:pt x="491" y="512"/>
                  </a:cubicBezTo>
                  <a:cubicBezTo>
                    <a:pt x="491" y="505"/>
                    <a:pt x="491" y="493"/>
                    <a:pt x="491" y="479"/>
                  </a:cubicBezTo>
                  <a:cubicBezTo>
                    <a:pt x="490" y="464"/>
                    <a:pt x="490" y="448"/>
                    <a:pt x="490" y="431"/>
                  </a:cubicBezTo>
                  <a:cubicBezTo>
                    <a:pt x="490" y="414"/>
                    <a:pt x="490" y="397"/>
                    <a:pt x="489" y="380"/>
                  </a:cubicBezTo>
                  <a:cubicBezTo>
                    <a:pt x="489" y="363"/>
                    <a:pt x="489" y="349"/>
                    <a:pt x="489" y="338"/>
                  </a:cubicBezTo>
                  <a:cubicBezTo>
                    <a:pt x="489" y="0"/>
                    <a:pt x="489" y="0"/>
                    <a:pt x="489" y="0"/>
                  </a:cubicBezTo>
                  <a:cubicBezTo>
                    <a:pt x="647" y="0"/>
                    <a:pt x="647" y="0"/>
                    <a:pt x="647" y="0"/>
                  </a:cubicBezTo>
                  <a:cubicBezTo>
                    <a:pt x="647" y="798"/>
                    <a:pt x="647" y="798"/>
                    <a:pt x="647" y="798"/>
                  </a:cubicBezTo>
                  <a:lnTo>
                    <a:pt x="505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2A0CC029-0E18-4C36-8007-F17BFAA094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4989175" y="3162300"/>
              <a:ext cx="744538" cy="920750"/>
            </a:xfrm>
            <a:custGeom>
              <a:avLst/>
              <a:gdLst>
                <a:gd name="T0" fmla="*/ 608 w 647"/>
                <a:gd name="T1" fmla="*/ 401 h 798"/>
                <a:gd name="T2" fmla="*/ 647 w 647"/>
                <a:gd name="T3" fmla="*/ 253 h 798"/>
                <a:gd name="T4" fmla="*/ 625 w 647"/>
                <a:gd name="T5" fmla="*/ 142 h 798"/>
                <a:gd name="T6" fmla="*/ 565 w 647"/>
                <a:gd name="T7" fmla="*/ 63 h 798"/>
                <a:gd name="T8" fmla="*/ 478 w 647"/>
                <a:gd name="T9" fmla="*/ 15 h 798"/>
                <a:gd name="T10" fmla="*/ 372 w 647"/>
                <a:gd name="T11" fmla="*/ 0 h 798"/>
                <a:gd name="T12" fmla="*/ 0 w 647"/>
                <a:gd name="T13" fmla="*/ 0 h 798"/>
                <a:gd name="T14" fmla="*/ 0 w 647"/>
                <a:gd name="T15" fmla="*/ 798 h 798"/>
                <a:gd name="T16" fmla="*/ 158 w 647"/>
                <a:gd name="T17" fmla="*/ 798 h 798"/>
                <a:gd name="T18" fmla="*/ 158 w 647"/>
                <a:gd name="T19" fmla="*/ 511 h 798"/>
                <a:gd name="T20" fmla="*/ 320 w 647"/>
                <a:gd name="T21" fmla="*/ 511 h 798"/>
                <a:gd name="T22" fmla="*/ 462 w 647"/>
                <a:gd name="T23" fmla="*/ 798 h 798"/>
                <a:gd name="T24" fmla="*/ 647 w 647"/>
                <a:gd name="T25" fmla="*/ 798 h 798"/>
                <a:gd name="T26" fmla="*/ 494 w 647"/>
                <a:gd name="T27" fmla="*/ 488 h 798"/>
                <a:gd name="T28" fmla="*/ 608 w 647"/>
                <a:gd name="T29" fmla="*/ 401 h 798"/>
                <a:gd name="T30" fmla="*/ 368 w 647"/>
                <a:gd name="T31" fmla="*/ 360 h 798"/>
                <a:gd name="T32" fmla="*/ 158 w 647"/>
                <a:gd name="T33" fmla="*/ 360 h 798"/>
                <a:gd name="T34" fmla="*/ 158 w 647"/>
                <a:gd name="T35" fmla="*/ 156 h 798"/>
                <a:gd name="T36" fmla="*/ 368 w 647"/>
                <a:gd name="T37" fmla="*/ 156 h 798"/>
                <a:gd name="T38" fmla="*/ 452 w 647"/>
                <a:gd name="T39" fmla="*/ 180 h 798"/>
                <a:gd name="T40" fmla="*/ 482 w 647"/>
                <a:gd name="T41" fmla="*/ 257 h 798"/>
                <a:gd name="T42" fmla="*/ 368 w 647"/>
                <a:gd name="T43" fmla="*/ 360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08" y="401"/>
                  </a:moveTo>
                  <a:cubicBezTo>
                    <a:pt x="634" y="363"/>
                    <a:pt x="647" y="313"/>
                    <a:pt x="647" y="253"/>
                  </a:cubicBezTo>
                  <a:cubicBezTo>
                    <a:pt x="647" y="211"/>
                    <a:pt x="639" y="174"/>
                    <a:pt x="625" y="142"/>
                  </a:cubicBezTo>
                  <a:cubicBezTo>
                    <a:pt x="610" y="111"/>
                    <a:pt x="591" y="84"/>
                    <a:pt x="565" y="63"/>
                  </a:cubicBezTo>
                  <a:cubicBezTo>
                    <a:pt x="540" y="42"/>
                    <a:pt x="511" y="26"/>
                    <a:pt x="478" y="15"/>
                  </a:cubicBezTo>
                  <a:cubicBezTo>
                    <a:pt x="444" y="5"/>
                    <a:pt x="409" y="0"/>
                    <a:pt x="3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158" y="798"/>
                    <a:pt x="158" y="798"/>
                    <a:pt x="158" y="798"/>
                  </a:cubicBezTo>
                  <a:cubicBezTo>
                    <a:pt x="158" y="511"/>
                    <a:pt x="158" y="511"/>
                    <a:pt x="158" y="511"/>
                  </a:cubicBezTo>
                  <a:cubicBezTo>
                    <a:pt x="320" y="511"/>
                    <a:pt x="320" y="511"/>
                    <a:pt x="320" y="511"/>
                  </a:cubicBezTo>
                  <a:cubicBezTo>
                    <a:pt x="462" y="798"/>
                    <a:pt x="462" y="798"/>
                    <a:pt x="462" y="798"/>
                  </a:cubicBezTo>
                  <a:cubicBezTo>
                    <a:pt x="647" y="798"/>
                    <a:pt x="647" y="798"/>
                    <a:pt x="647" y="798"/>
                  </a:cubicBezTo>
                  <a:cubicBezTo>
                    <a:pt x="494" y="488"/>
                    <a:pt x="494" y="488"/>
                    <a:pt x="494" y="488"/>
                  </a:cubicBezTo>
                  <a:cubicBezTo>
                    <a:pt x="545" y="468"/>
                    <a:pt x="583" y="439"/>
                    <a:pt x="608" y="401"/>
                  </a:cubicBezTo>
                  <a:close/>
                  <a:moveTo>
                    <a:pt x="368" y="360"/>
                  </a:moveTo>
                  <a:cubicBezTo>
                    <a:pt x="158" y="360"/>
                    <a:pt x="158" y="360"/>
                    <a:pt x="158" y="360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368" y="156"/>
                    <a:pt x="368" y="156"/>
                    <a:pt x="368" y="156"/>
                  </a:cubicBezTo>
                  <a:cubicBezTo>
                    <a:pt x="404" y="156"/>
                    <a:pt x="432" y="164"/>
                    <a:pt x="452" y="180"/>
                  </a:cubicBezTo>
                  <a:cubicBezTo>
                    <a:pt x="472" y="195"/>
                    <a:pt x="482" y="221"/>
                    <a:pt x="482" y="257"/>
                  </a:cubicBezTo>
                  <a:cubicBezTo>
                    <a:pt x="482" y="326"/>
                    <a:pt x="444" y="360"/>
                    <a:pt x="368" y="3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A0BC13B5-92FF-4136-B2CA-8733A5BAD7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878175" y="3162300"/>
              <a:ext cx="744538" cy="920750"/>
            </a:xfrm>
            <a:custGeom>
              <a:avLst/>
              <a:gdLst>
                <a:gd name="T0" fmla="*/ 616 w 647"/>
                <a:gd name="T1" fmla="*/ 214 h 798"/>
                <a:gd name="T2" fmla="*/ 533 w 647"/>
                <a:gd name="T3" fmla="*/ 90 h 798"/>
                <a:gd name="T4" fmla="*/ 408 w 647"/>
                <a:gd name="T5" fmla="*/ 21 h 798"/>
                <a:gd name="T6" fmla="*/ 250 w 647"/>
                <a:gd name="T7" fmla="*/ 0 h 798"/>
                <a:gd name="T8" fmla="*/ 0 w 647"/>
                <a:gd name="T9" fmla="*/ 0 h 798"/>
                <a:gd name="T10" fmla="*/ 0 w 647"/>
                <a:gd name="T11" fmla="*/ 798 h 798"/>
                <a:gd name="T12" fmla="*/ 238 w 647"/>
                <a:gd name="T13" fmla="*/ 798 h 798"/>
                <a:gd name="T14" fmla="*/ 388 w 647"/>
                <a:gd name="T15" fmla="*/ 776 h 798"/>
                <a:gd name="T16" fmla="*/ 519 w 647"/>
                <a:gd name="T17" fmla="*/ 704 h 798"/>
                <a:gd name="T18" fmla="*/ 612 w 647"/>
                <a:gd name="T19" fmla="*/ 580 h 798"/>
                <a:gd name="T20" fmla="*/ 647 w 647"/>
                <a:gd name="T21" fmla="*/ 399 h 798"/>
                <a:gd name="T22" fmla="*/ 616 w 647"/>
                <a:gd name="T23" fmla="*/ 214 h 798"/>
                <a:gd name="T24" fmla="*/ 468 w 647"/>
                <a:gd name="T25" fmla="*/ 499 h 798"/>
                <a:gd name="T26" fmla="*/ 423 w 647"/>
                <a:gd name="T27" fmla="*/ 575 h 798"/>
                <a:gd name="T28" fmla="*/ 347 w 647"/>
                <a:gd name="T29" fmla="*/ 625 h 798"/>
                <a:gd name="T30" fmla="*/ 237 w 647"/>
                <a:gd name="T31" fmla="*/ 642 h 798"/>
                <a:gd name="T32" fmla="*/ 158 w 647"/>
                <a:gd name="T33" fmla="*/ 642 h 798"/>
                <a:gd name="T34" fmla="*/ 158 w 647"/>
                <a:gd name="T35" fmla="*/ 156 h 798"/>
                <a:gd name="T36" fmla="*/ 243 w 647"/>
                <a:gd name="T37" fmla="*/ 156 h 798"/>
                <a:gd name="T38" fmla="*/ 426 w 647"/>
                <a:gd name="T39" fmla="*/ 217 h 798"/>
                <a:gd name="T40" fmla="*/ 482 w 647"/>
                <a:gd name="T41" fmla="*/ 399 h 798"/>
                <a:gd name="T42" fmla="*/ 468 w 647"/>
                <a:gd name="T43" fmla="*/ 499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47" h="798">
                  <a:moveTo>
                    <a:pt x="616" y="214"/>
                  </a:moveTo>
                  <a:cubicBezTo>
                    <a:pt x="596" y="163"/>
                    <a:pt x="568" y="122"/>
                    <a:pt x="533" y="90"/>
                  </a:cubicBezTo>
                  <a:cubicBezTo>
                    <a:pt x="498" y="58"/>
                    <a:pt x="456" y="35"/>
                    <a:pt x="408" y="21"/>
                  </a:cubicBezTo>
                  <a:cubicBezTo>
                    <a:pt x="359" y="7"/>
                    <a:pt x="307" y="0"/>
                    <a:pt x="2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238" y="798"/>
                    <a:pt x="238" y="798"/>
                    <a:pt x="238" y="798"/>
                  </a:cubicBezTo>
                  <a:cubicBezTo>
                    <a:pt x="289" y="798"/>
                    <a:pt x="339" y="791"/>
                    <a:pt x="388" y="776"/>
                  </a:cubicBezTo>
                  <a:cubicBezTo>
                    <a:pt x="437" y="760"/>
                    <a:pt x="481" y="737"/>
                    <a:pt x="519" y="704"/>
                  </a:cubicBezTo>
                  <a:cubicBezTo>
                    <a:pt x="558" y="672"/>
                    <a:pt x="589" y="631"/>
                    <a:pt x="612" y="580"/>
                  </a:cubicBezTo>
                  <a:cubicBezTo>
                    <a:pt x="635" y="529"/>
                    <a:pt x="647" y="469"/>
                    <a:pt x="647" y="399"/>
                  </a:cubicBezTo>
                  <a:cubicBezTo>
                    <a:pt x="647" y="326"/>
                    <a:pt x="637" y="264"/>
                    <a:pt x="616" y="214"/>
                  </a:cubicBezTo>
                  <a:close/>
                  <a:moveTo>
                    <a:pt x="468" y="499"/>
                  </a:moveTo>
                  <a:cubicBezTo>
                    <a:pt x="458" y="529"/>
                    <a:pt x="443" y="554"/>
                    <a:pt x="423" y="575"/>
                  </a:cubicBezTo>
                  <a:cubicBezTo>
                    <a:pt x="403" y="596"/>
                    <a:pt x="378" y="613"/>
                    <a:pt x="347" y="625"/>
                  </a:cubicBezTo>
                  <a:cubicBezTo>
                    <a:pt x="316" y="636"/>
                    <a:pt x="279" y="642"/>
                    <a:pt x="237" y="642"/>
                  </a:cubicBezTo>
                  <a:cubicBezTo>
                    <a:pt x="158" y="642"/>
                    <a:pt x="158" y="642"/>
                    <a:pt x="158" y="642"/>
                  </a:cubicBezTo>
                  <a:cubicBezTo>
                    <a:pt x="158" y="156"/>
                    <a:pt x="158" y="156"/>
                    <a:pt x="158" y="156"/>
                  </a:cubicBezTo>
                  <a:cubicBezTo>
                    <a:pt x="243" y="156"/>
                    <a:pt x="243" y="156"/>
                    <a:pt x="243" y="156"/>
                  </a:cubicBezTo>
                  <a:cubicBezTo>
                    <a:pt x="328" y="156"/>
                    <a:pt x="389" y="177"/>
                    <a:pt x="426" y="217"/>
                  </a:cubicBezTo>
                  <a:cubicBezTo>
                    <a:pt x="464" y="258"/>
                    <a:pt x="482" y="318"/>
                    <a:pt x="482" y="399"/>
                  </a:cubicBezTo>
                  <a:cubicBezTo>
                    <a:pt x="482" y="436"/>
                    <a:pt x="477" y="469"/>
                    <a:pt x="468" y="49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C53F3E18-1CCB-4422-8F42-DB86ACDFC7B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746538" y="3162300"/>
              <a:ext cx="182563" cy="9223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72A1AEC-B8A5-498F-A37A-C3F1B8DA36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057688" y="3148013"/>
              <a:ext cx="746125" cy="950913"/>
            </a:xfrm>
            <a:custGeom>
              <a:avLst/>
              <a:gdLst>
                <a:gd name="T0" fmla="*/ 499 w 647"/>
                <a:gd name="T1" fmla="*/ 245 h 823"/>
                <a:gd name="T2" fmla="*/ 442 w 647"/>
                <a:gd name="T3" fmla="*/ 181 h 823"/>
                <a:gd name="T4" fmla="*/ 353 w 647"/>
                <a:gd name="T5" fmla="*/ 158 h 823"/>
                <a:gd name="T6" fmla="*/ 273 w 647"/>
                <a:gd name="T7" fmla="*/ 177 h 823"/>
                <a:gd name="T8" fmla="*/ 213 w 647"/>
                <a:gd name="T9" fmla="*/ 229 h 823"/>
                <a:gd name="T10" fmla="*/ 177 w 647"/>
                <a:gd name="T11" fmla="*/ 309 h 823"/>
                <a:gd name="T12" fmla="*/ 164 w 647"/>
                <a:gd name="T13" fmla="*/ 411 h 823"/>
                <a:gd name="T14" fmla="*/ 177 w 647"/>
                <a:gd name="T15" fmla="*/ 511 h 823"/>
                <a:gd name="T16" fmla="*/ 214 w 647"/>
                <a:gd name="T17" fmla="*/ 592 h 823"/>
                <a:gd name="T18" fmla="*/ 274 w 647"/>
                <a:gd name="T19" fmla="*/ 645 h 823"/>
                <a:gd name="T20" fmla="*/ 354 w 647"/>
                <a:gd name="T21" fmla="*/ 664 h 823"/>
                <a:gd name="T22" fmla="*/ 443 w 647"/>
                <a:gd name="T23" fmla="*/ 641 h 823"/>
                <a:gd name="T24" fmla="*/ 510 w 647"/>
                <a:gd name="T25" fmla="*/ 563 h 823"/>
                <a:gd name="T26" fmla="*/ 645 w 647"/>
                <a:gd name="T27" fmla="*/ 643 h 823"/>
                <a:gd name="T28" fmla="*/ 531 w 647"/>
                <a:gd name="T29" fmla="*/ 776 h 823"/>
                <a:gd name="T30" fmla="*/ 349 w 647"/>
                <a:gd name="T31" fmla="*/ 823 h 823"/>
                <a:gd name="T32" fmla="*/ 207 w 647"/>
                <a:gd name="T33" fmla="*/ 794 h 823"/>
                <a:gd name="T34" fmla="*/ 96 w 647"/>
                <a:gd name="T35" fmla="*/ 711 h 823"/>
                <a:gd name="T36" fmla="*/ 25 w 647"/>
                <a:gd name="T37" fmla="*/ 582 h 823"/>
                <a:gd name="T38" fmla="*/ 0 w 647"/>
                <a:gd name="T39" fmla="*/ 411 h 823"/>
                <a:gd name="T40" fmla="*/ 26 w 647"/>
                <a:gd name="T41" fmla="*/ 244 h 823"/>
                <a:gd name="T42" fmla="*/ 99 w 647"/>
                <a:gd name="T43" fmla="*/ 114 h 823"/>
                <a:gd name="T44" fmla="*/ 211 w 647"/>
                <a:gd name="T45" fmla="*/ 30 h 823"/>
                <a:gd name="T46" fmla="*/ 355 w 647"/>
                <a:gd name="T47" fmla="*/ 0 h 823"/>
                <a:gd name="T48" fmla="*/ 456 w 647"/>
                <a:gd name="T49" fmla="*/ 13 h 823"/>
                <a:gd name="T50" fmla="*/ 538 w 647"/>
                <a:gd name="T51" fmla="*/ 49 h 823"/>
                <a:gd name="T52" fmla="*/ 601 w 647"/>
                <a:gd name="T53" fmla="*/ 105 h 823"/>
                <a:gd name="T54" fmla="*/ 647 w 647"/>
                <a:gd name="T55" fmla="*/ 176 h 823"/>
                <a:gd name="T56" fmla="*/ 499 w 647"/>
                <a:gd name="T57" fmla="*/ 245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7" h="823">
                  <a:moveTo>
                    <a:pt x="499" y="245"/>
                  </a:moveTo>
                  <a:cubicBezTo>
                    <a:pt x="484" y="217"/>
                    <a:pt x="465" y="196"/>
                    <a:pt x="442" y="181"/>
                  </a:cubicBezTo>
                  <a:cubicBezTo>
                    <a:pt x="419" y="166"/>
                    <a:pt x="389" y="158"/>
                    <a:pt x="353" y="158"/>
                  </a:cubicBezTo>
                  <a:cubicBezTo>
                    <a:pt x="323" y="158"/>
                    <a:pt x="296" y="164"/>
                    <a:pt x="273" y="177"/>
                  </a:cubicBezTo>
                  <a:cubicBezTo>
                    <a:pt x="249" y="189"/>
                    <a:pt x="229" y="207"/>
                    <a:pt x="213" y="229"/>
                  </a:cubicBezTo>
                  <a:cubicBezTo>
                    <a:pt x="197" y="252"/>
                    <a:pt x="185" y="278"/>
                    <a:pt x="177" y="309"/>
                  </a:cubicBezTo>
                  <a:cubicBezTo>
                    <a:pt x="168" y="340"/>
                    <a:pt x="164" y="374"/>
                    <a:pt x="164" y="411"/>
                  </a:cubicBezTo>
                  <a:cubicBezTo>
                    <a:pt x="164" y="447"/>
                    <a:pt x="168" y="480"/>
                    <a:pt x="177" y="511"/>
                  </a:cubicBezTo>
                  <a:cubicBezTo>
                    <a:pt x="185" y="542"/>
                    <a:pt x="198" y="569"/>
                    <a:pt x="214" y="592"/>
                  </a:cubicBezTo>
                  <a:cubicBezTo>
                    <a:pt x="230" y="614"/>
                    <a:pt x="250" y="632"/>
                    <a:pt x="274" y="645"/>
                  </a:cubicBezTo>
                  <a:cubicBezTo>
                    <a:pt x="297" y="658"/>
                    <a:pt x="324" y="664"/>
                    <a:pt x="354" y="664"/>
                  </a:cubicBezTo>
                  <a:cubicBezTo>
                    <a:pt x="390" y="664"/>
                    <a:pt x="420" y="656"/>
                    <a:pt x="443" y="641"/>
                  </a:cubicBezTo>
                  <a:cubicBezTo>
                    <a:pt x="466" y="625"/>
                    <a:pt x="489" y="599"/>
                    <a:pt x="510" y="563"/>
                  </a:cubicBezTo>
                  <a:cubicBezTo>
                    <a:pt x="645" y="643"/>
                    <a:pt x="645" y="643"/>
                    <a:pt x="645" y="643"/>
                  </a:cubicBezTo>
                  <a:cubicBezTo>
                    <a:pt x="617" y="700"/>
                    <a:pt x="579" y="744"/>
                    <a:pt x="531" y="776"/>
                  </a:cubicBezTo>
                  <a:cubicBezTo>
                    <a:pt x="483" y="807"/>
                    <a:pt x="422" y="823"/>
                    <a:pt x="349" y="823"/>
                  </a:cubicBezTo>
                  <a:cubicBezTo>
                    <a:pt x="297" y="823"/>
                    <a:pt x="249" y="813"/>
                    <a:pt x="207" y="794"/>
                  </a:cubicBezTo>
                  <a:cubicBezTo>
                    <a:pt x="164" y="775"/>
                    <a:pt x="127" y="747"/>
                    <a:pt x="96" y="711"/>
                  </a:cubicBezTo>
                  <a:cubicBezTo>
                    <a:pt x="66" y="676"/>
                    <a:pt x="42" y="632"/>
                    <a:pt x="25" y="582"/>
                  </a:cubicBezTo>
                  <a:cubicBezTo>
                    <a:pt x="8" y="531"/>
                    <a:pt x="0" y="474"/>
                    <a:pt x="0" y="411"/>
                  </a:cubicBezTo>
                  <a:cubicBezTo>
                    <a:pt x="0" y="350"/>
                    <a:pt x="9" y="295"/>
                    <a:pt x="26" y="244"/>
                  </a:cubicBezTo>
                  <a:cubicBezTo>
                    <a:pt x="44" y="194"/>
                    <a:pt x="68" y="150"/>
                    <a:pt x="99" y="114"/>
                  </a:cubicBezTo>
                  <a:cubicBezTo>
                    <a:pt x="131" y="78"/>
                    <a:pt x="168" y="50"/>
                    <a:pt x="211" y="30"/>
                  </a:cubicBezTo>
                  <a:cubicBezTo>
                    <a:pt x="254" y="10"/>
                    <a:pt x="302" y="0"/>
                    <a:pt x="355" y="0"/>
                  </a:cubicBezTo>
                  <a:cubicBezTo>
                    <a:pt x="392" y="0"/>
                    <a:pt x="426" y="4"/>
                    <a:pt x="456" y="13"/>
                  </a:cubicBezTo>
                  <a:cubicBezTo>
                    <a:pt x="487" y="21"/>
                    <a:pt x="514" y="34"/>
                    <a:pt x="538" y="49"/>
                  </a:cubicBezTo>
                  <a:cubicBezTo>
                    <a:pt x="562" y="65"/>
                    <a:pt x="583" y="83"/>
                    <a:pt x="601" y="105"/>
                  </a:cubicBezTo>
                  <a:cubicBezTo>
                    <a:pt x="619" y="127"/>
                    <a:pt x="634" y="150"/>
                    <a:pt x="647" y="176"/>
                  </a:cubicBezTo>
                  <a:lnTo>
                    <a:pt x="499" y="2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168ADDE-9D4E-4797-A083-5C7C6BF0A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173413"/>
              <a:ext cx="334963" cy="336550"/>
            </a:xfrm>
            <a:custGeom>
              <a:avLst/>
              <a:gdLst>
                <a:gd name="T0" fmla="*/ 291 w 291"/>
                <a:gd name="T1" fmla="*/ 0 h 292"/>
                <a:gd name="T2" fmla="*/ 0 w 291"/>
                <a:gd name="T3" fmla="*/ 292 h 292"/>
                <a:gd name="T4" fmla="*/ 291 w 291"/>
                <a:gd name="T5" fmla="*/ 292 h 292"/>
                <a:gd name="T6" fmla="*/ 291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291" y="0"/>
                  </a:moveTo>
                  <a:cubicBezTo>
                    <a:pt x="148" y="37"/>
                    <a:pt x="37" y="149"/>
                    <a:pt x="0" y="292"/>
                  </a:cubicBezTo>
                  <a:cubicBezTo>
                    <a:pt x="291" y="292"/>
                    <a:pt x="291" y="292"/>
                    <a:pt x="291" y="292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49544CAA-BB71-4C1E-A9E5-3BF5C07A6D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173413"/>
              <a:ext cx="334963" cy="336550"/>
            </a:xfrm>
            <a:custGeom>
              <a:avLst/>
              <a:gdLst>
                <a:gd name="T0" fmla="*/ 292 w 292"/>
                <a:gd name="T1" fmla="*/ 292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292"/>
                  </a:moveTo>
                  <a:cubicBezTo>
                    <a:pt x="255" y="149"/>
                    <a:pt x="143" y="37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lnTo>
                    <a:pt x="292" y="292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50F98A7E-03E2-43A9-A202-9D9C94394D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8250" y="3746500"/>
              <a:ext cx="334963" cy="336550"/>
            </a:xfrm>
            <a:custGeom>
              <a:avLst/>
              <a:gdLst>
                <a:gd name="T0" fmla="*/ 0 w 291"/>
                <a:gd name="T1" fmla="*/ 0 h 292"/>
                <a:gd name="T2" fmla="*/ 291 w 291"/>
                <a:gd name="T3" fmla="*/ 292 h 292"/>
                <a:gd name="T4" fmla="*/ 291 w 291"/>
                <a:gd name="T5" fmla="*/ 0 h 292"/>
                <a:gd name="T6" fmla="*/ 0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0" y="0"/>
                  </a:moveTo>
                  <a:cubicBezTo>
                    <a:pt x="37" y="143"/>
                    <a:pt x="149" y="255"/>
                    <a:pt x="291" y="292"/>
                  </a:cubicBezTo>
                  <a:cubicBezTo>
                    <a:pt x="291" y="0"/>
                    <a:pt x="291" y="0"/>
                    <a:pt x="29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EDD2B209-83BF-45B8-83B4-40F8B2125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0" y="3746500"/>
              <a:ext cx="334963" cy="336550"/>
            </a:xfrm>
            <a:custGeom>
              <a:avLst/>
              <a:gdLst>
                <a:gd name="T0" fmla="*/ 292 w 292"/>
                <a:gd name="T1" fmla="*/ 0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43" y="255"/>
                    <a:pt x="255" y="143"/>
                    <a:pt x="292" y="0"/>
                  </a:cubicBezTo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0DC7782C-81CA-439B-87F2-ADC2CFC1BA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  <a:gd name="T16" fmla="*/ 0 w 26"/>
                <a:gd name="T17" fmla="*/ 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9AEE2FF1-234F-4A61-A1A8-D20F363E21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751425" y="3179763"/>
              <a:ext cx="41275" cy="57150"/>
            </a:xfrm>
            <a:custGeom>
              <a:avLst/>
              <a:gdLst>
                <a:gd name="T0" fmla="*/ 0 w 26"/>
                <a:gd name="T1" fmla="*/ 5 h 36"/>
                <a:gd name="T2" fmla="*/ 10 w 26"/>
                <a:gd name="T3" fmla="*/ 5 h 36"/>
                <a:gd name="T4" fmla="*/ 10 w 26"/>
                <a:gd name="T5" fmla="*/ 36 h 36"/>
                <a:gd name="T6" fmla="*/ 16 w 26"/>
                <a:gd name="T7" fmla="*/ 36 h 36"/>
                <a:gd name="T8" fmla="*/ 16 w 26"/>
                <a:gd name="T9" fmla="*/ 5 h 36"/>
                <a:gd name="T10" fmla="*/ 26 w 26"/>
                <a:gd name="T11" fmla="*/ 5 h 36"/>
                <a:gd name="T12" fmla="*/ 26 w 26"/>
                <a:gd name="T13" fmla="*/ 0 h 36"/>
                <a:gd name="T14" fmla="*/ 0 w 26"/>
                <a:gd name="T1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6">
                  <a:moveTo>
                    <a:pt x="0" y="5"/>
                  </a:moveTo>
                  <a:lnTo>
                    <a:pt x="10" y="5"/>
                  </a:lnTo>
                  <a:lnTo>
                    <a:pt x="10" y="36"/>
                  </a:lnTo>
                  <a:lnTo>
                    <a:pt x="16" y="36"/>
                  </a:lnTo>
                  <a:lnTo>
                    <a:pt x="16" y="5"/>
                  </a:lnTo>
                  <a:lnTo>
                    <a:pt x="26" y="5"/>
                  </a:lnTo>
                  <a:lnTo>
                    <a:pt x="26" y="0"/>
                  </a:lnTo>
                  <a:lnTo>
                    <a:pt x="0" y="0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18C168A8-BF79-4736-9F8C-60ED677956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803813" y="3179763"/>
              <a:ext cx="50800" cy="57150"/>
            </a:xfrm>
            <a:custGeom>
              <a:avLst/>
              <a:gdLst>
                <a:gd name="T0" fmla="*/ 36 w 43"/>
                <a:gd name="T1" fmla="*/ 49 h 49"/>
                <a:gd name="T2" fmla="*/ 36 w 43"/>
                <a:gd name="T3" fmla="*/ 23 h 49"/>
                <a:gd name="T4" fmla="*/ 36 w 43"/>
                <a:gd name="T5" fmla="*/ 14 h 49"/>
                <a:gd name="T6" fmla="*/ 33 w 43"/>
                <a:gd name="T7" fmla="*/ 22 h 49"/>
                <a:gd name="T8" fmla="*/ 21 w 43"/>
                <a:gd name="T9" fmla="*/ 49 h 49"/>
                <a:gd name="T10" fmla="*/ 10 w 43"/>
                <a:gd name="T11" fmla="*/ 22 h 49"/>
                <a:gd name="T12" fmla="*/ 6 w 43"/>
                <a:gd name="T13" fmla="*/ 14 h 49"/>
                <a:gd name="T14" fmla="*/ 7 w 43"/>
                <a:gd name="T15" fmla="*/ 23 h 49"/>
                <a:gd name="T16" fmla="*/ 7 w 43"/>
                <a:gd name="T17" fmla="*/ 49 h 49"/>
                <a:gd name="T18" fmla="*/ 0 w 43"/>
                <a:gd name="T19" fmla="*/ 49 h 49"/>
                <a:gd name="T20" fmla="*/ 0 w 43"/>
                <a:gd name="T21" fmla="*/ 0 h 49"/>
                <a:gd name="T22" fmla="*/ 7 w 43"/>
                <a:gd name="T23" fmla="*/ 0 h 49"/>
                <a:gd name="T24" fmla="*/ 18 w 43"/>
                <a:gd name="T25" fmla="*/ 26 h 49"/>
                <a:gd name="T26" fmla="*/ 22 w 43"/>
                <a:gd name="T27" fmla="*/ 34 h 49"/>
                <a:gd name="T28" fmla="*/ 25 w 43"/>
                <a:gd name="T29" fmla="*/ 26 h 49"/>
                <a:gd name="T30" fmla="*/ 35 w 43"/>
                <a:gd name="T31" fmla="*/ 0 h 49"/>
                <a:gd name="T32" fmla="*/ 43 w 43"/>
                <a:gd name="T33" fmla="*/ 0 h 49"/>
                <a:gd name="T34" fmla="*/ 43 w 43"/>
                <a:gd name="T35" fmla="*/ 49 h 49"/>
                <a:gd name="T36" fmla="*/ 36 w 43"/>
                <a:gd name="T37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49">
                  <a:moveTo>
                    <a:pt x="36" y="49"/>
                  </a:moveTo>
                  <a:cubicBezTo>
                    <a:pt x="36" y="23"/>
                    <a:pt x="36" y="23"/>
                    <a:pt x="36" y="23"/>
                  </a:cubicBezTo>
                  <a:cubicBezTo>
                    <a:pt x="36" y="20"/>
                    <a:pt x="36" y="16"/>
                    <a:pt x="36" y="14"/>
                  </a:cubicBezTo>
                  <a:cubicBezTo>
                    <a:pt x="36" y="16"/>
                    <a:pt x="34" y="19"/>
                    <a:pt x="33" y="22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8" y="19"/>
                    <a:pt x="7" y="16"/>
                    <a:pt x="6" y="14"/>
                  </a:cubicBezTo>
                  <a:cubicBezTo>
                    <a:pt x="7" y="16"/>
                    <a:pt x="7" y="20"/>
                    <a:pt x="7" y="23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9"/>
                    <a:pt x="21" y="32"/>
                    <a:pt x="22" y="34"/>
                  </a:cubicBezTo>
                  <a:cubicBezTo>
                    <a:pt x="22" y="32"/>
                    <a:pt x="24" y="29"/>
                    <a:pt x="25" y="26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49"/>
                    <a:pt x="43" y="49"/>
                    <a:pt x="43" y="49"/>
                  </a:cubicBezTo>
                  <a:lnTo>
                    <a:pt x="36" y="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08122E8-49B8-0041-B707-D51251C5A987}"/>
              </a:ext>
            </a:extLst>
          </p:cNvPr>
          <p:cNvGrpSpPr/>
          <p:nvPr userDrawn="1"/>
        </p:nvGrpSpPr>
        <p:grpSpPr>
          <a:xfrm>
            <a:off x="192541" y="-103478"/>
            <a:ext cx="3058161" cy="6961479"/>
            <a:chOff x="9133839" y="-100965"/>
            <a:chExt cx="3058161" cy="696147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DFF3F6-E853-E94B-A144-9C3A54EC734F}"/>
                </a:ext>
              </a:extLst>
            </p:cNvPr>
            <p:cNvSpPr/>
            <p:nvPr userDrawn="1"/>
          </p:nvSpPr>
          <p:spPr>
            <a:xfrm>
              <a:off x="9133839" y="0"/>
              <a:ext cx="3058161" cy="6858001"/>
            </a:xfrm>
            <a:prstGeom prst="rect">
              <a:avLst/>
            </a:prstGeom>
            <a:solidFill>
              <a:srgbClr val="3054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C952D29-06CE-0742-ABEE-02DEB9D62299}"/>
                </a:ext>
              </a:extLst>
            </p:cNvPr>
            <p:cNvGrpSpPr/>
            <p:nvPr userDrawn="1"/>
          </p:nvGrpSpPr>
          <p:grpSpPr>
            <a:xfrm>
              <a:off x="9194631" y="-100965"/>
              <a:ext cx="2979920" cy="6961478"/>
              <a:chOff x="9194631" y="-100965"/>
              <a:chExt cx="2979920" cy="6961478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679086BB-69CD-924F-9B9B-13E17E4569AA}"/>
                  </a:ext>
                </a:extLst>
              </p:cNvPr>
              <p:cNvGrpSpPr/>
              <p:nvPr userDrawn="1"/>
            </p:nvGrpSpPr>
            <p:grpSpPr>
              <a:xfrm>
                <a:off x="9194648" y="-100965"/>
                <a:ext cx="2976093" cy="2986724"/>
                <a:chOff x="9194648" y="-100965"/>
                <a:chExt cx="2976093" cy="2986724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157A1287-FF47-DB48-A3C3-668B0D1F30ED}"/>
                    </a:ext>
                  </a:extLst>
                </p:cNvPr>
                <p:cNvSpPr/>
                <p:nvPr userDrawn="1"/>
              </p:nvSpPr>
              <p:spPr>
                <a:xfrm>
                  <a:off x="10725404" y="1170044"/>
                  <a:ext cx="1445337" cy="1445337"/>
                </a:xfrm>
                <a:prstGeom prst="ellipse">
                  <a:avLst/>
                </a:pr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012D7819-671C-D348-8C37-E547FE1C8E4E}"/>
                    </a:ext>
                  </a:extLst>
                </p:cNvPr>
                <p:cNvSpPr/>
                <p:nvPr userDrawn="1"/>
              </p:nvSpPr>
              <p:spPr>
                <a:xfrm>
                  <a:off x="9194648" y="-100965"/>
                  <a:ext cx="1516806" cy="1516806"/>
                </a:xfrm>
                <a:prstGeom prst="ellipse">
                  <a:avLst/>
                </a:pr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81" name="Freeform: Shape 61">
                  <a:extLst>
                    <a:ext uri="{FF2B5EF4-FFF2-40B4-BE49-F238E27FC236}">
                      <a16:creationId xmlns:a16="http://schemas.microsoft.com/office/drawing/2014/main" id="{C5394840-7037-BB4C-996F-752C8BF4DD6D}"/>
                    </a:ext>
                  </a:extLst>
                </p:cNvPr>
                <p:cNvSpPr/>
                <p:nvPr userDrawn="1"/>
              </p:nvSpPr>
              <p:spPr>
                <a:xfrm>
                  <a:off x="10725403" y="-1"/>
                  <a:ext cx="1356107" cy="1288026"/>
                </a:xfrm>
                <a:custGeom>
                  <a:avLst/>
                  <a:gdLst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6516" h="1288026">
                      <a:moveTo>
                        <a:pt x="0" y="0"/>
                      </a:moveTo>
                      <a:lnTo>
                        <a:pt x="0" y="1288026"/>
                      </a:lnTo>
                      <a:cubicBezTo>
                        <a:pt x="412431" y="1180629"/>
                        <a:pt x="1058835" y="798912"/>
                        <a:pt x="1376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82" name="Freeform: Shape 62">
                  <a:extLst>
                    <a:ext uri="{FF2B5EF4-FFF2-40B4-BE49-F238E27FC236}">
                      <a16:creationId xmlns:a16="http://schemas.microsoft.com/office/drawing/2014/main" id="{5DED04C9-0E21-CE40-BC33-2FD1B64B62A6}"/>
                    </a:ext>
                  </a:extLst>
                </p:cNvPr>
                <p:cNvSpPr/>
                <p:nvPr userDrawn="1"/>
              </p:nvSpPr>
              <p:spPr>
                <a:xfrm flipH="1" flipV="1">
                  <a:off x="9266115" y="1289578"/>
                  <a:ext cx="1445338" cy="1596181"/>
                </a:xfrm>
                <a:custGeom>
                  <a:avLst/>
                  <a:gdLst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6516" h="1288026">
                      <a:moveTo>
                        <a:pt x="0" y="0"/>
                      </a:moveTo>
                      <a:lnTo>
                        <a:pt x="0" y="1288026"/>
                      </a:lnTo>
                      <a:cubicBezTo>
                        <a:pt x="528545" y="1165258"/>
                        <a:pt x="1151364" y="758944"/>
                        <a:pt x="1376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1868E08-3D9F-A743-B7AF-6B5D47194B9D}"/>
                  </a:ext>
                </a:extLst>
              </p:cNvPr>
              <p:cNvGrpSpPr/>
              <p:nvPr userDrawn="1"/>
            </p:nvGrpSpPr>
            <p:grpSpPr>
              <a:xfrm>
                <a:off x="9357359" y="4358680"/>
                <a:ext cx="2817192" cy="1445337"/>
                <a:chOff x="9357359" y="1401080"/>
                <a:chExt cx="2817192" cy="1445337"/>
              </a:xfrm>
              <a:solidFill>
                <a:srgbClr val="E0CD21"/>
              </a:solidFill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A8291CA4-8302-1349-B3C3-F0EDDF0F2B08}"/>
                    </a:ext>
                  </a:extLst>
                </p:cNvPr>
                <p:cNvSpPr/>
                <p:nvPr userDrawn="1"/>
              </p:nvSpPr>
              <p:spPr>
                <a:xfrm>
                  <a:off x="10729214" y="1401080"/>
                  <a:ext cx="1445337" cy="1445337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78" name="Freeform: Shape 58">
                  <a:extLst>
                    <a:ext uri="{FF2B5EF4-FFF2-40B4-BE49-F238E27FC236}">
                      <a16:creationId xmlns:a16="http://schemas.microsoft.com/office/drawing/2014/main" id="{10C88999-5F28-A045-A8EF-BA19ED5141CF}"/>
                    </a:ext>
                  </a:extLst>
                </p:cNvPr>
                <p:cNvSpPr/>
                <p:nvPr userDrawn="1"/>
              </p:nvSpPr>
              <p:spPr>
                <a:xfrm flipH="1" flipV="1">
                  <a:off x="9357359" y="1517494"/>
                  <a:ext cx="1354093" cy="1289991"/>
                </a:xfrm>
                <a:custGeom>
                  <a:avLst/>
                  <a:gdLst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6516" h="1288026">
                      <a:moveTo>
                        <a:pt x="0" y="0"/>
                      </a:moveTo>
                      <a:lnTo>
                        <a:pt x="0" y="1288026"/>
                      </a:lnTo>
                      <a:cubicBezTo>
                        <a:pt x="358129" y="1199496"/>
                        <a:pt x="1042918" y="846441"/>
                        <a:pt x="1376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7A2527DB-49AB-ED4F-9ED2-53D5792C0D2E}"/>
                  </a:ext>
                </a:extLst>
              </p:cNvPr>
              <p:cNvGrpSpPr/>
              <p:nvPr userDrawn="1"/>
            </p:nvGrpSpPr>
            <p:grpSpPr>
              <a:xfrm>
                <a:off x="9194648" y="2885758"/>
                <a:ext cx="2978302" cy="1716833"/>
                <a:chOff x="9194648" y="2885758"/>
                <a:chExt cx="2978302" cy="1716833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9A90AE24-572F-5348-B2A1-2AF7FDCF1F10}"/>
                    </a:ext>
                  </a:extLst>
                </p:cNvPr>
                <p:cNvSpPr/>
                <p:nvPr userDrawn="1"/>
              </p:nvSpPr>
              <p:spPr>
                <a:xfrm>
                  <a:off x="9194648" y="3085785"/>
                  <a:ext cx="1516806" cy="1516806"/>
                </a:xfrm>
                <a:prstGeom prst="ellipse">
                  <a:avLst/>
                </a:pr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  <p:sp>
              <p:nvSpPr>
                <p:cNvPr id="76" name="Freeform: Shape 56">
                  <a:extLst>
                    <a:ext uri="{FF2B5EF4-FFF2-40B4-BE49-F238E27FC236}">
                      <a16:creationId xmlns:a16="http://schemas.microsoft.com/office/drawing/2014/main" id="{81314A9A-C62B-1048-B978-A84668566195}"/>
                    </a:ext>
                  </a:extLst>
                </p:cNvPr>
                <p:cNvSpPr/>
                <p:nvPr userDrawn="1"/>
              </p:nvSpPr>
              <p:spPr>
                <a:xfrm>
                  <a:off x="10725403" y="2885758"/>
                  <a:ext cx="1447547" cy="1589335"/>
                </a:xfrm>
                <a:custGeom>
                  <a:avLst/>
                  <a:gdLst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  <a:gd name="connsiteX0" fmla="*/ 0 w 1376516"/>
                    <a:gd name="connsiteY0" fmla="*/ 0 h 1288026"/>
                    <a:gd name="connsiteX1" fmla="*/ 0 w 1376516"/>
                    <a:gd name="connsiteY1" fmla="*/ 1288026 h 1288026"/>
                    <a:gd name="connsiteX2" fmla="*/ 1376516 w 1376516"/>
                    <a:gd name="connsiteY2" fmla="*/ 0 h 1288026"/>
                    <a:gd name="connsiteX3" fmla="*/ 0 w 1376516"/>
                    <a:gd name="connsiteY3" fmla="*/ 0 h 12880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76516" h="1288026">
                      <a:moveTo>
                        <a:pt x="0" y="0"/>
                      </a:moveTo>
                      <a:lnTo>
                        <a:pt x="0" y="1288026"/>
                      </a:lnTo>
                      <a:cubicBezTo>
                        <a:pt x="481269" y="1189892"/>
                        <a:pt x="1171149" y="752596"/>
                        <a:pt x="1376516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0CD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1"/>
                </a:p>
              </p:txBody>
            </p:sp>
          </p:grpSp>
          <p:sp>
            <p:nvSpPr>
              <p:cNvPr id="73" name="Oval 27">
                <a:extLst>
                  <a:ext uri="{FF2B5EF4-FFF2-40B4-BE49-F238E27FC236}">
                    <a16:creationId xmlns:a16="http://schemas.microsoft.com/office/drawing/2014/main" id="{0A8856E0-A5C6-8A47-87C1-9A440D285DB6}"/>
                  </a:ext>
                </a:extLst>
              </p:cNvPr>
              <p:cNvSpPr/>
              <p:nvPr userDrawn="1"/>
            </p:nvSpPr>
            <p:spPr>
              <a:xfrm>
                <a:off x="9194631" y="5964238"/>
                <a:ext cx="1520034" cy="896275"/>
              </a:xfrm>
              <a:custGeom>
                <a:avLst/>
                <a:gdLst>
                  <a:gd name="connsiteX0" fmla="*/ 0 w 1516806"/>
                  <a:gd name="connsiteY0" fmla="*/ 758403 h 1516806"/>
                  <a:gd name="connsiteX1" fmla="*/ 758403 w 1516806"/>
                  <a:gd name="connsiteY1" fmla="*/ 0 h 1516806"/>
                  <a:gd name="connsiteX2" fmla="*/ 1516806 w 1516806"/>
                  <a:gd name="connsiteY2" fmla="*/ 758403 h 1516806"/>
                  <a:gd name="connsiteX3" fmla="*/ 758403 w 1516806"/>
                  <a:gd name="connsiteY3" fmla="*/ 1516806 h 1516806"/>
                  <a:gd name="connsiteX4" fmla="*/ 0 w 1516806"/>
                  <a:gd name="connsiteY4" fmla="*/ 758403 h 1516806"/>
                  <a:gd name="connsiteX0" fmla="*/ 0 w 1604519"/>
                  <a:gd name="connsiteY0" fmla="*/ 758403 h 1517497"/>
                  <a:gd name="connsiteX1" fmla="*/ 758403 w 1604519"/>
                  <a:gd name="connsiteY1" fmla="*/ 0 h 1517497"/>
                  <a:gd name="connsiteX2" fmla="*/ 1516806 w 1604519"/>
                  <a:gd name="connsiteY2" fmla="*/ 758403 h 1517497"/>
                  <a:gd name="connsiteX3" fmla="*/ 1503832 w 1604519"/>
                  <a:gd name="connsiteY3" fmla="*/ 891856 h 1517497"/>
                  <a:gd name="connsiteX4" fmla="*/ 758403 w 1604519"/>
                  <a:gd name="connsiteY4" fmla="*/ 1516806 h 1517497"/>
                  <a:gd name="connsiteX5" fmla="*/ 0 w 1604519"/>
                  <a:gd name="connsiteY5" fmla="*/ 758403 h 1517497"/>
                  <a:gd name="connsiteX0" fmla="*/ 0 w 1572618"/>
                  <a:gd name="connsiteY0" fmla="*/ 758403 h 1517497"/>
                  <a:gd name="connsiteX1" fmla="*/ 758403 w 1572618"/>
                  <a:gd name="connsiteY1" fmla="*/ 0 h 1517497"/>
                  <a:gd name="connsiteX2" fmla="*/ 1516806 w 1572618"/>
                  <a:gd name="connsiteY2" fmla="*/ 758403 h 1517497"/>
                  <a:gd name="connsiteX3" fmla="*/ 1503832 w 1572618"/>
                  <a:gd name="connsiteY3" fmla="*/ 891856 h 1517497"/>
                  <a:gd name="connsiteX4" fmla="*/ 758403 w 1572618"/>
                  <a:gd name="connsiteY4" fmla="*/ 1516806 h 1517497"/>
                  <a:gd name="connsiteX5" fmla="*/ 0 w 1572618"/>
                  <a:gd name="connsiteY5" fmla="*/ 758403 h 1517497"/>
                  <a:gd name="connsiteX0" fmla="*/ 0 w 1572618"/>
                  <a:gd name="connsiteY0" fmla="*/ 758403 h 1517497"/>
                  <a:gd name="connsiteX1" fmla="*/ 758403 w 1572618"/>
                  <a:gd name="connsiteY1" fmla="*/ 0 h 1517497"/>
                  <a:gd name="connsiteX2" fmla="*/ 1516806 w 1572618"/>
                  <a:gd name="connsiteY2" fmla="*/ 758403 h 1517497"/>
                  <a:gd name="connsiteX3" fmla="*/ 1503832 w 1572618"/>
                  <a:gd name="connsiteY3" fmla="*/ 891856 h 1517497"/>
                  <a:gd name="connsiteX4" fmla="*/ 758403 w 1572618"/>
                  <a:gd name="connsiteY4" fmla="*/ 1516806 h 1517497"/>
                  <a:gd name="connsiteX5" fmla="*/ 0 w 1572618"/>
                  <a:gd name="connsiteY5" fmla="*/ 758403 h 1517497"/>
                  <a:gd name="connsiteX0" fmla="*/ 0 w 1572618"/>
                  <a:gd name="connsiteY0" fmla="*/ 758403 h 1517497"/>
                  <a:gd name="connsiteX1" fmla="*/ 758403 w 1572618"/>
                  <a:gd name="connsiteY1" fmla="*/ 0 h 1517497"/>
                  <a:gd name="connsiteX2" fmla="*/ 1516806 w 1572618"/>
                  <a:gd name="connsiteY2" fmla="*/ 758403 h 1517497"/>
                  <a:gd name="connsiteX3" fmla="*/ 1503832 w 1572618"/>
                  <a:gd name="connsiteY3" fmla="*/ 891856 h 1517497"/>
                  <a:gd name="connsiteX4" fmla="*/ 758403 w 1572618"/>
                  <a:gd name="connsiteY4" fmla="*/ 1516806 h 1517497"/>
                  <a:gd name="connsiteX5" fmla="*/ 0 w 1572618"/>
                  <a:gd name="connsiteY5" fmla="*/ 758403 h 1517497"/>
                  <a:gd name="connsiteX0" fmla="*/ 0 w 1518434"/>
                  <a:gd name="connsiteY0" fmla="*/ 758403 h 1517497"/>
                  <a:gd name="connsiteX1" fmla="*/ 758403 w 1518434"/>
                  <a:gd name="connsiteY1" fmla="*/ 0 h 1517497"/>
                  <a:gd name="connsiteX2" fmla="*/ 1516806 w 1518434"/>
                  <a:gd name="connsiteY2" fmla="*/ 758403 h 1517497"/>
                  <a:gd name="connsiteX3" fmla="*/ 1503832 w 1518434"/>
                  <a:gd name="connsiteY3" fmla="*/ 891856 h 1517497"/>
                  <a:gd name="connsiteX4" fmla="*/ 758403 w 1518434"/>
                  <a:gd name="connsiteY4" fmla="*/ 1516806 h 1517497"/>
                  <a:gd name="connsiteX5" fmla="*/ 0 w 1518434"/>
                  <a:gd name="connsiteY5" fmla="*/ 758403 h 1517497"/>
                  <a:gd name="connsiteX0" fmla="*/ 0 w 1525205"/>
                  <a:gd name="connsiteY0" fmla="*/ 758403 h 1517497"/>
                  <a:gd name="connsiteX1" fmla="*/ 758403 w 1525205"/>
                  <a:gd name="connsiteY1" fmla="*/ 0 h 1517497"/>
                  <a:gd name="connsiteX2" fmla="*/ 1516806 w 1525205"/>
                  <a:gd name="connsiteY2" fmla="*/ 758403 h 1517497"/>
                  <a:gd name="connsiteX3" fmla="*/ 1503832 w 1525205"/>
                  <a:gd name="connsiteY3" fmla="*/ 891856 h 1517497"/>
                  <a:gd name="connsiteX4" fmla="*/ 758403 w 1525205"/>
                  <a:gd name="connsiteY4" fmla="*/ 1516806 h 1517497"/>
                  <a:gd name="connsiteX5" fmla="*/ 0 w 1525205"/>
                  <a:gd name="connsiteY5" fmla="*/ 758403 h 1517497"/>
                  <a:gd name="connsiteX0" fmla="*/ 0 w 1525205"/>
                  <a:gd name="connsiteY0" fmla="*/ 758403 h 1517497"/>
                  <a:gd name="connsiteX1" fmla="*/ 758403 w 1525205"/>
                  <a:gd name="connsiteY1" fmla="*/ 0 h 1517497"/>
                  <a:gd name="connsiteX2" fmla="*/ 1516806 w 1525205"/>
                  <a:gd name="connsiteY2" fmla="*/ 758403 h 1517497"/>
                  <a:gd name="connsiteX3" fmla="*/ 1503832 w 1525205"/>
                  <a:gd name="connsiteY3" fmla="*/ 891856 h 1517497"/>
                  <a:gd name="connsiteX4" fmla="*/ 758403 w 1525205"/>
                  <a:gd name="connsiteY4" fmla="*/ 1516806 h 1517497"/>
                  <a:gd name="connsiteX5" fmla="*/ 0 w 1525205"/>
                  <a:gd name="connsiteY5" fmla="*/ 758403 h 1517497"/>
                  <a:gd name="connsiteX0" fmla="*/ 0 w 1525205"/>
                  <a:gd name="connsiteY0" fmla="*/ 758403 h 1517497"/>
                  <a:gd name="connsiteX1" fmla="*/ 758403 w 1525205"/>
                  <a:gd name="connsiteY1" fmla="*/ 0 h 1517497"/>
                  <a:gd name="connsiteX2" fmla="*/ 1516806 w 1525205"/>
                  <a:gd name="connsiteY2" fmla="*/ 758403 h 1517497"/>
                  <a:gd name="connsiteX3" fmla="*/ 1503832 w 1525205"/>
                  <a:gd name="connsiteY3" fmla="*/ 891856 h 1517497"/>
                  <a:gd name="connsiteX4" fmla="*/ 758403 w 1525205"/>
                  <a:gd name="connsiteY4" fmla="*/ 1516806 h 1517497"/>
                  <a:gd name="connsiteX5" fmla="*/ 0 w 1525205"/>
                  <a:gd name="connsiteY5" fmla="*/ 758403 h 1517497"/>
                  <a:gd name="connsiteX0" fmla="*/ 0 w 1519280"/>
                  <a:gd name="connsiteY0" fmla="*/ 758403 h 1517497"/>
                  <a:gd name="connsiteX1" fmla="*/ 758403 w 1519280"/>
                  <a:gd name="connsiteY1" fmla="*/ 0 h 1517497"/>
                  <a:gd name="connsiteX2" fmla="*/ 1516806 w 1519280"/>
                  <a:gd name="connsiteY2" fmla="*/ 758403 h 1517497"/>
                  <a:gd name="connsiteX3" fmla="*/ 1503832 w 1519280"/>
                  <a:gd name="connsiteY3" fmla="*/ 891856 h 1517497"/>
                  <a:gd name="connsiteX4" fmla="*/ 758403 w 1519280"/>
                  <a:gd name="connsiteY4" fmla="*/ 1516806 h 1517497"/>
                  <a:gd name="connsiteX5" fmla="*/ 0 w 1519280"/>
                  <a:gd name="connsiteY5" fmla="*/ 758403 h 1517497"/>
                  <a:gd name="connsiteX0" fmla="*/ 0 w 1519280"/>
                  <a:gd name="connsiteY0" fmla="*/ 758403 h 1517497"/>
                  <a:gd name="connsiteX1" fmla="*/ 758403 w 1519280"/>
                  <a:gd name="connsiteY1" fmla="*/ 0 h 1517497"/>
                  <a:gd name="connsiteX2" fmla="*/ 1516806 w 1519280"/>
                  <a:gd name="connsiteY2" fmla="*/ 758403 h 1517497"/>
                  <a:gd name="connsiteX3" fmla="*/ 1503832 w 1519280"/>
                  <a:gd name="connsiteY3" fmla="*/ 891856 h 1517497"/>
                  <a:gd name="connsiteX4" fmla="*/ 758403 w 1519280"/>
                  <a:gd name="connsiteY4" fmla="*/ 1516806 h 1517497"/>
                  <a:gd name="connsiteX5" fmla="*/ 0 w 1519280"/>
                  <a:gd name="connsiteY5" fmla="*/ 758403 h 1517497"/>
                  <a:gd name="connsiteX0" fmla="*/ 90159 w 1609439"/>
                  <a:gd name="connsiteY0" fmla="*/ 758403 h 1517497"/>
                  <a:gd name="connsiteX1" fmla="*/ 848562 w 1609439"/>
                  <a:gd name="connsiteY1" fmla="*/ 0 h 1517497"/>
                  <a:gd name="connsiteX2" fmla="*/ 1606965 w 1609439"/>
                  <a:gd name="connsiteY2" fmla="*/ 758403 h 1517497"/>
                  <a:gd name="connsiteX3" fmla="*/ 1593991 w 1609439"/>
                  <a:gd name="connsiteY3" fmla="*/ 891856 h 1517497"/>
                  <a:gd name="connsiteX4" fmla="*/ 848562 w 1609439"/>
                  <a:gd name="connsiteY4" fmla="*/ 1516806 h 1517497"/>
                  <a:gd name="connsiteX5" fmla="*/ 98566 w 1609439"/>
                  <a:gd name="connsiteY5" fmla="*/ 893761 h 1517497"/>
                  <a:gd name="connsiteX6" fmla="*/ 90159 w 1609439"/>
                  <a:gd name="connsiteY6" fmla="*/ 758403 h 1517497"/>
                  <a:gd name="connsiteX0" fmla="*/ 54401 w 1573681"/>
                  <a:gd name="connsiteY0" fmla="*/ 758403 h 1517497"/>
                  <a:gd name="connsiteX1" fmla="*/ 812804 w 1573681"/>
                  <a:gd name="connsiteY1" fmla="*/ 0 h 1517497"/>
                  <a:gd name="connsiteX2" fmla="*/ 1571207 w 1573681"/>
                  <a:gd name="connsiteY2" fmla="*/ 758403 h 1517497"/>
                  <a:gd name="connsiteX3" fmla="*/ 1558233 w 1573681"/>
                  <a:gd name="connsiteY3" fmla="*/ 891856 h 1517497"/>
                  <a:gd name="connsiteX4" fmla="*/ 812804 w 1573681"/>
                  <a:gd name="connsiteY4" fmla="*/ 1516806 h 1517497"/>
                  <a:gd name="connsiteX5" fmla="*/ 62808 w 1573681"/>
                  <a:gd name="connsiteY5" fmla="*/ 893761 h 1517497"/>
                  <a:gd name="connsiteX6" fmla="*/ 54401 w 1573681"/>
                  <a:gd name="connsiteY6" fmla="*/ 758403 h 1517497"/>
                  <a:gd name="connsiteX0" fmla="*/ 1472 w 1520752"/>
                  <a:gd name="connsiteY0" fmla="*/ 758403 h 1517497"/>
                  <a:gd name="connsiteX1" fmla="*/ 759875 w 1520752"/>
                  <a:gd name="connsiteY1" fmla="*/ 0 h 1517497"/>
                  <a:gd name="connsiteX2" fmla="*/ 1518278 w 1520752"/>
                  <a:gd name="connsiteY2" fmla="*/ 758403 h 1517497"/>
                  <a:gd name="connsiteX3" fmla="*/ 1505304 w 1520752"/>
                  <a:gd name="connsiteY3" fmla="*/ 891856 h 1517497"/>
                  <a:gd name="connsiteX4" fmla="*/ 759875 w 1520752"/>
                  <a:gd name="connsiteY4" fmla="*/ 1516806 h 1517497"/>
                  <a:gd name="connsiteX5" fmla="*/ 9879 w 1520752"/>
                  <a:gd name="connsiteY5" fmla="*/ 893761 h 1517497"/>
                  <a:gd name="connsiteX6" fmla="*/ 1472 w 1520752"/>
                  <a:gd name="connsiteY6" fmla="*/ 758403 h 1517497"/>
                  <a:gd name="connsiteX0" fmla="*/ 1472 w 1520752"/>
                  <a:gd name="connsiteY0" fmla="*/ 758403 h 1517497"/>
                  <a:gd name="connsiteX1" fmla="*/ 759875 w 1520752"/>
                  <a:gd name="connsiteY1" fmla="*/ 0 h 1517497"/>
                  <a:gd name="connsiteX2" fmla="*/ 1518278 w 1520752"/>
                  <a:gd name="connsiteY2" fmla="*/ 758403 h 1517497"/>
                  <a:gd name="connsiteX3" fmla="*/ 1505304 w 1520752"/>
                  <a:gd name="connsiteY3" fmla="*/ 891856 h 1517497"/>
                  <a:gd name="connsiteX4" fmla="*/ 759875 w 1520752"/>
                  <a:gd name="connsiteY4" fmla="*/ 1516806 h 1517497"/>
                  <a:gd name="connsiteX5" fmla="*/ 9879 w 1520752"/>
                  <a:gd name="connsiteY5" fmla="*/ 893761 h 1517497"/>
                  <a:gd name="connsiteX6" fmla="*/ 1472 w 1520752"/>
                  <a:gd name="connsiteY6" fmla="*/ 758403 h 1517497"/>
                  <a:gd name="connsiteX0" fmla="*/ 1472 w 1520752"/>
                  <a:gd name="connsiteY0" fmla="*/ 758403 h 1517497"/>
                  <a:gd name="connsiteX1" fmla="*/ 759875 w 1520752"/>
                  <a:gd name="connsiteY1" fmla="*/ 0 h 1517497"/>
                  <a:gd name="connsiteX2" fmla="*/ 1518278 w 1520752"/>
                  <a:gd name="connsiteY2" fmla="*/ 758403 h 1517497"/>
                  <a:gd name="connsiteX3" fmla="*/ 1505304 w 1520752"/>
                  <a:gd name="connsiteY3" fmla="*/ 891856 h 1517497"/>
                  <a:gd name="connsiteX4" fmla="*/ 759875 w 1520752"/>
                  <a:gd name="connsiteY4" fmla="*/ 1516806 h 1517497"/>
                  <a:gd name="connsiteX5" fmla="*/ 9879 w 1520752"/>
                  <a:gd name="connsiteY5" fmla="*/ 893761 h 1517497"/>
                  <a:gd name="connsiteX6" fmla="*/ 1472 w 1520752"/>
                  <a:gd name="connsiteY6" fmla="*/ 758403 h 1517497"/>
                  <a:gd name="connsiteX0" fmla="*/ 1635 w 1520915"/>
                  <a:gd name="connsiteY0" fmla="*/ 758403 h 1517497"/>
                  <a:gd name="connsiteX1" fmla="*/ 760038 w 1520915"/>
                  <a:gd name="connsiteY1" fmla="*/ 0 h 1517497"/>
                  <a:gd name="connsiteX2" fmla="*/ 1518441 w 1520915"/>
                  <a:gd name="connsiteY2" fmla="*/ 758403 h 1517497"/>
                  <a:gd name="connsiteX3" fmla="*/ 1505467 w 1520915"/>
                  <a:gd name="connsiteY3" fmla="*/ 891856 h 1517497"/>
                  <a:gd name="connsiteX4" fmla="*/ 760038 w 1520915"/>
                  <a:gd name="connsiteY4" fmla="*/ 1516806 h 1517497"/>
                  <a:gd name="connsiteX5" fmla="*/ 10042 w 1520915"/>
                  <a:gd name="connsiteY5" fmla="*/ 893761 h 1517497"/>
                  <a:gd name="connsiteX6" fmla="*/ 1635 w 1520915"/>
                  <a:gd name="connsiteY6" fmla="*/ 758403 h 1517497"/>
                  <a:gd name="connsiteX0" fmla="*/ 1635 w 1520915"/>
                  <a:gd name="connsiteY0" fmla="*/ 758403 h 1517497"/>
                  <a:gd name="connsiteX1" fmla="*/ 760038 w 1520915"/>
                  <a:gd name="connsiteY1" fmla="*/ 0 h 1517497"/>
                  <a:gd name="connsiteX2" fmla="*/ 1518441 w 1520915"/>
                  <a:gd name="connsiteY2" fmla="*/ 758403 h 1517497"/>
                  <a:gd name="connsiteX3" fmla="*/ 1505467 w 1520915"/>
                  <a:gd name="connsiteY3" fmla="*/ 891856 h 1517497"/>
                  <a:gd name="connsiteX4" fmla="*/ 760038 w 1520915"/>
                  <a:gd name="connsiteY4" fmla="*/ 1516806 h 1517497"/>
                  <a:gd name="connsiteX5" fmla="*/ 10042 w 1520915"/>
                  <a:gd name="connsiteY5" fmla="*/ 893761 h 1517497"/>
                  <a:gd name="connsiteX6" fmla="*/ 1635 w 1520915"/>
                  <a:gd name="connsiteY6" fmla="*/ 758403 h 1517497"/>
                  <a:gd name="connsiteX0" fmla="*/ 1635 w 1520915"/>
                  <a:gd name="connsiteY0" fmla="*/ 758403 h 909634"/>
                  <a:gd name="connsiteX1" fmla="*/ 760038 w 1520915"/>
                  <a:gd name="connsiteY1" fmla="*/ 0 h 909634"/>
                  <a:gd name="connsiteX2" fmla="*/ 1518441 w 1520915"/>
                  <a:gd name="connsiteY2" fmla="*/ 758403 h 909634"/>
                  <a:gd name="connsiteX3" fmla="*/ 1505467 w 1520915"/>
                  <a:gd name="connsiteY3" fmla="*/ 891856 h 909634"/>
                  <a:gd name="connsiteX4" fmla="*/ 10042 w 1520915"/>
                  <a:gd name="connsiteY4" fmla="*/ 893761 h 909634"/>
                  <a:gd name="connsiteX5" fmla="*/ 1635 w 1520915"/>
                  <a:gd name="connsiteY5" fmla="*/ 758403 h 909634"/>
                  <a:gd name="connsiteX0" fmla="*/ 1635 w 1520915"/>
                  <a:gd name="connsiteY0" fmla="*/ 758403 h 903935"/>
                  <a:gd name="connsiteX1" fmla="*/ 760038 w 1520915"/>
                  <a:gd name="connsiteY1" fmla="*/ 0 h 903935"/>
                  <a:gd name="connsiteX2" fmla="*/ 1518441 w 1520915"/>
                  <a:gd name="connsiteY2" fmla="*/ 758403 h 903935"/>
                  <a:gd name="connsiteX3" fmla="*/ 1505467 w 1520915"/>
                  <a:gd name="connsiteY3" fmla="*/ 891856 h 903935"/>
                  <a:gd name="connsiteX4" fmla="*/ 10042 w 1520915"/>
                  <a:gd name="connsiteY4" fmla="*/ 893761 h 903935"/>
                  <a:gd name="connsiteX5" fmla="*/ 1635 w 1520915"/>
                  <a:gd name="connsiteY5" fmla="*/ 758403 h 903935"/>
                  <a:gd name="connsiteX0" fmla="*/ 1635 w 1520915"/>
                  <a:gd name="connsiteY0" fmla="*/ 758403 h 895486"/>
                  <a:gd name="connsiteX1" fmla="*/ 760038 w 1520915"/>
                  <a:gd name="connsiteY1" fmla="*/ 0 h 895486"/>
                  <a:gd name="connsiteX2" fmla="*/ 1518441 w 1520915"/>
                  <a:gd name="connsiteY2" fmla="*/ 758403 h 895486"/>
                  <a:gd name="connsiteX3" fmla="*/ 1505467 w 1520915"/>
                  <a:gd name="connsiteY3" fmla="*/ 891856 h 895486"/>
                  <a:gd name="connsiteX4" fmla="*/ 10042 w 1520915"/>
                  <a:gd name="connsiteY4" fmla="*/ 893761 h 895486"/>
                  <a:gd name="connsiteX5" fmla="*/ 1635 w 1520915"/>
                  <a:gd name="connsiteY5" fmla="*/ 758403 h 895486"/>
                  <a:gd name="connsiteX0" fmla="*/ 1635 w 1520915"/>
                  <a:gd name="connsiteY0" fmla="*/ 758403 h 896921"/>
                  <a:gd name="connsiteX1" fmla="*/ 760038 w 1520915"/>
                  <a:gd name="connsiteY1" fmla="*/ 0 h 896921"/>
                  <a:gd name="connsiteX2" fmla="*/ 1518441 w 1520915"/>
                  <a:gd name="connsiteY2" fmla="*/ 758403 h 896921"/>
                  <a:gd name="connsiteX3" fmla="*/ 1505467 w 1520915"/>
                  <a:gd name="connsiteY3" fmla="*/ 891856 h 896921"/>
                  <a:gd name="connsiteX4" fmla="*/ 42427 w 1520915"/>
                  <a:gd name="connsiteY4" fmla="*/ 895666 h 896921"/>
                  <a:gd name="connsiteX5" fmla="*/ 1635 w 1520915"/>
                  <a:gd name="connsiteY5" fmla="*/ 758403 h 896921"/>
                  <a:gd name="connsiteX0" fmla="*/ 2052 w 1521332"/>
                  <a:gd name="connsiteY0" fmla="*/ 758403 h 895486"/>
                  <a:gd name="connsiteX1" fmla="*/ 760455 w 1521332"/>
                  <a:gd name="connsiteY1" fmla="*/ 0 h 895486"/>
                  <a:gd name="connsiteX2" fmla="*/ 1518858 w 1521332"/>
                  <a:gd name="connsiteY2" fmla="*/ 758403 h 895486"/>
                  <a:gd name="connsiteX3" fmla="*/ 1505884 w 1521332"/>
                  <a:gd name="connsiteY3" fmla="*/ 891856 h 895486"/>
                  <a:gd name="connsiteX4" fmla="*/ 6649 w 1521332"/>
                  <a:gd name="connsiteY4" fmla="*/ 893761 h 895486"/>
                  <a:gd name="connsiteX5" fmla="*/ 2052 w 1521332"/>
                  <a:gd name="connsiteY5" fmla="*/ 758403 h 895486"/>
                  <a:gd name="connsiteX0" fmla="*/ 1636 w 1520916"/>
                  <a:gd name="connsiteY0" fmla="*/ 758403 h 895486"/>
                  <a:gd name="connsiteX1" fmla="*/ 760039 w 1520916"/>
                  <a:gd name="connsiteY1" fmla="*/ 0 h 895486"/>
                  <a:gd name="connsiteX2" fmla="*/ 1518442 w 1520916"/>
                  <a:gd name="connsiteY2" fmla="*/ 758403 h 895486"/>
                  <a:gd name="connsiteX3" fmla="*/ 1505468 w 1520916"/>
                  <a:gd name="connsiteY3" fmla="*/ 891856 h 895486"/>
                  <a:gd name="connsiteX4" fmla="*/ 6233 w 1520916"/>
                  <a:gd name="connsiteY4" fmla="*/ 893761 h 895486"/>
                  <a:gd name="connsiteX5" fmla="*/ 1636 w 1520916"/>
                  <a:gd name="connsiteY5" fmla="*/ 758403 h 895486"/>
                  <a:gd name="connsiteX0" fmla="*/ 1636 w 1520916"/>
                  <a:gd name="connsiteY0" fmla="*/ 758403 h 895486"/>
                  <a:gd name="connsiteX1" fmla="*/ 760039 w 1520916"/>
                  <a:gd name="connsiteY1" fmla="*/ 0 h 895486"/>
                  <a:gd name="connsiteX2" fmla="*/ 1518442 w 1520916"/>
                  <a:gd name="connsiteY2" fmla="*/ 758403 h 895486"/>
                  <a:gd name="connsiteX3" fmla="*/ 1505468 w 1520916"/>
                  <a:gd name="connsiteY3" fmla="*/ 891856 h 895486"/>
                  <a:gd name="connsiteX4" fmla="*/ 6233 w 1520916"/>
                  <a:gd name="connsiteY4" fmla="*/ 893761 h 895486"/>
                  <a:gd name="connsiteX5" fmla="*/ 1636 w 1520916"/>
                  <a:gd name="connsiteY5" fmla="*/ 758403 h 895486"/>
                  <a:gd name="connsiteX0" fmla="*/ 1636 w 1520916"/>
                  <a:gd name="connsiteY0" fmla="*/ 758403 h 895486"/>
                  <a:gd name="connsiteX1" fmla="*/ 760039 w 1520916"/>
                  <a:gd name="connsiteY1" fmla="*/ 0 h 895486"/>
                  <a:gd name="connsiteX2" fmla="*/ 1518442 w 1520916"/>
                  <a:gd name="connsiteY2" fmla="*/ 758403 h 895486"/>
                  <a:gd name="connsiteX3" fmla="*/ 1505468 w 1520916"/>
                  <a:gd name="connsiteY3" fmla="*/ 891856 h 895486"/>
                  <a:gd name="connsiteX4" fmla="*/ 6233 w 1520916"/>
                  <a:gd name="connsiteY4" fmla="*/ 893761 h 895486"/>
                  <a:gd name="connsiteX5" fmla="*/ 1636 w 1520916"/>
                  <a:gd name="connsiteY5" fmla="*/ 758403 h 895486"/>
                  <a:gd name="connsiteX0" fmla="*/ 0 w 1519280"/>
                  <a:gd name="connsiteY0" fmla="*/ 758403 h 895486"/>
                  <a:gd name="connsiteX1" fmla="*/ 758403 w 1519280"/>
                  <a:gd name="connsiteY1" fmla="*/ 0 h 895486"/>
                  <a:gd name="connsiteX2" fmla="*/ 1516806 w 1519280"/>
                  <a:gd name="connsiteY2" fmla="*/ 758403 h 895486"/>
                  <a:gd name="connsiteX3" fmla="*/ 1503832 w 1519280"/>
                  <a:gd name="connsiteY3" fmla="*/ 891856 h 895486"/>
                  <a:gd name="connsiteX4" fmla="*/ 4597 w 1519280"/>
                  <a:gd name="connsiteY4" fmla="*/ 893761 h 895486"/>
                  <a:gd name="connsiteX5" fmla="*/ 0 w 1519280"/>
                  <a:gd name="connsiteY5" fmla="*/ 758403 h 895486"/>
                  <a:gd name="connsiteX0" fmla="*/ 15 w 1519295"/>
                  <a:gd name="connsiteY0" fmla="*/ 758403 h 895486"/>
                  <a:gd name="connsiteX1" fmla="*/ 758418 w 1519295"/>
                  <a:gd name="connsiteY1" fmla="*/ 0 h 895486"/>
                  <a:gd name="connsiteX2" fmla="*/ 1516821 w 1519295"/>
                  <a:gd name="connsiteY2" fmla="*/ 758403 h 895486"/>
                  <a:gd name="connsiteX3" fmla="*/ 1503847 w 1519295"/>
                  <a:gd name="connsiteY3" fmla="*/ 891856 h 895486"/>
                  <a:gd name="connsiteX4" fmla="*/ 4612 w 1519295"/>
                  <a:gd name="connsiteY4" fmla="*/ 893761 h 895486"/>
                  <a:gd name="connsiteX5" fmla="*/ 15 w 1519295"/>
                  <a:gd name="connsiteY5" fmla="*/ 758403 h 895486"/>
                  <a:gd name="connsiteX0" fmla="*/ 15 w 1518072"/>
                  <a:gd name="connsiteY0" fmla="*/ 758403 h 895486"/>
                  <a:gd name="connsiteX1" fmla="*/ 758418 w 1518072"/>
                  <a:gd name="connsiteY1" fmla="*/ 0 h 895486"/>
                  <a:gd name="connsiteX2" fmla="*/ 1516821 w 1518072"/>
                  <a:gd name="connsiteY2" fmla="*/ 758403 h 895486"/>
                  <a:gd name="connsiteX3" fmla="*/ 1503847 w 1518072"/>
                  <a:gd name="connsiteY3" fmla="*/ 891856 h 895486"/>
                  <a:gd name="connsiteX4" fmla="*/ 4612 w 1518072"/>
                  <a:gd name="connsiteY4" fmla="*/ 893761 h 895486"/>
                  <a:gd name="connsiteX5" fmla="*/ 15 w 1518072"/>
                  <a:gd name="connsiteY5" fmla="*/ 758403 h 895486"/>
                  <a:gd name="connsiteX0" fmla="*/ 15 w 1521508"/>
                  <a:gd name="connsiteY0" fmla="*/ 758403 h 896275"/>
                  <a:gd name="connsiteX1" fmla="*/ 758418 w 1521508"/>
                  <a:gd name="connsiteY1" fmla="*/ 0 h 896275"/>
                  <a:gd name="connsiteX2" fmla="*/ 1516821 w 1521508"/>
                  <a:gd name="connsiteY2" fmla="*/ 758403 h 896275"/>
                  <a:gd name="connsiteX3" fmla="*/ 1515277 w 1521508"/>
                  <a:gd name="connsiteY3" fmla="*/ 893761 h 896275"/>
                  <a:gd name="connsiteX4" fmla="*/ 4612 w 1521508"/>
                  <a:gd name="connsiteY4" fmla="*/ 893761 h 896275"/>
                  <a:gd name="connsiteX5" fmla="*/ 15 w 1521508"/>
                  <a:gd name="connsiteY5" fmla="*/ 758403 h 896275"/>
                  <a:gd name="connsiteX0" fmla="*/ 15 w 1520034"/>
                  <a:gd name="connsiteY0" fmla="*/ 758403 h 896275"/>
                  <a:gd name="connsiteX1" fmla="*/ 758418 w 1520034"/>
                  <a:gd name="connsiteY1" fmla="*/ 0 h 896275"/>
                  <a:gd name="connsiteX2" fmla="*/ 1516821 w 1520034"/>
                  <a:gd name="connsiteY2" fmla="*/ 758403 h 896275"/>
                  <a:gd name="connsiteX3" fmla="*/ 1515277 w 1520034"/>
                  <a:gd name="connsiteY3" fmla="*/ 893761 h 896275"/>
                  <a:gd name="connsiteX4" fmla="*/ 4612 w 1520034"/>
                  <a:gd name="connsiteY4" fmla="*/ 893761 h 896275"/>
                  <a:gd name="connsiteX5" fmla="*/ 15 w 1520034"/>
                  <a:gd name="connsiteY5" fmla="*/ 758403 h 896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20034" h="896275">
                    <a:moveTo>
                      <a:pt x="15" y="758403"/>
                    </a:moveTo>
                    <a:cubicBezTo>
                      <a:pt x="-2621" y="348458"/>
                      <a:pt x="339564" y="0"/>
                      <a:pt x="758418" y="0"/>
                    </a:cubicBezTo>
                    <a:cubicBezTo>
                      <a:pt x="1177272" y="0"/>
                      <a:pt x="1525933" y="369730"/>
                      <a:pt x="1516821" y="758403"/>
                    </a:cubicBezTo>
                    <a:cubicBezTo>
                      <a:pt x="1521044" y="819416"/>
                      <a:pt x="1521662" y="866421"/>
                      <a:pt x="1515277" y="893761"/>
                    </a:cubicBezTo>
                    <a:cubicBezTo>
                      <a:pt x="1275307" y="897271"/>
                      <a:pt x="278111" y="896953"/>
                      <a:pt x="4612" y="893761"/>
                    </a:cubicBezTo>
                    <a:cubicBezTo>
                      <a:pt x="7752" y="853086"/>
                      <a:pt x="746" y="846403"/>
                      <a:pt x="15" y="758403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74" name="Freeform: Shape 54">
                <a:extLst>
                  <a:ext uri="{FF2B5EF4-FFF2-40B4-BE49-F238E27FC236}">
                    <a16:creationId xmlns:a16="http://schemas.microsoft.com/office/drawing/2014/main" id="{9A82CF28-AA26-AC45-824A-3DDCC5225AA5}"/>
                  </a:ext>
                </a:extLst>
              </p:cNvPr>
              <p:cNvSpPr/>
              <p:nvPr userDrawn="1"/>
            </p:nvSpPr>
            <p:spPr>
              <a:xfrm>
                <a:off x="10725149" y="5764212"/>
                <a:ext cx="1447801" cy="1095692"/>
              </a:xfrm>
              <a:custGeom>
                <a:avLst/>
                <a:gdLst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76516"/>
                  <a:gd name="connsiteY0" fmla="*/ 0 h 1288026"/>
                  <a:gd name="connsiteX1" fmla="*/ 0 w 1376516"/>
                  <a:gd name="connsiteY1" fmla="*/ 1288026 h 1288026"/>
                  <a:gd name="connsiteX2" fmla="*/ 1376516 w 1376516"/>
                  <a:gd name="connsiteY2" fmla="*/ 0 h 1288026"/>
                  <a:gd name="connsiteX3" fmla="*/ 0 w 1376516"/>
                  <a:gd name="connsiteY3" fmla="*/ 0 h 1288026"/>
                  <a:gd name="connsiteX0" fmla="*/ 0 w 1399231"/>
                  <a:gd name="connsiteY0" fmla="*/ 0 h 1324509"/>
                  <a:gd name="connsiteX1" fmla="*/ 0 w 1399231"/>
                  <a:gd name="connsiteY1" fmla="*/ 1288026 h 1324509"/>
                  <a:gd name="connsiteX2" fmla="*/ 796829 w 1399231"/>
                  <a:gd name="connsiteY2" fmla="*/ 886426 h 1324509"/>
                  <a:gd name="connsiteX3" fmla="*/ 1376516 w 1399231"/>
                  <a:gd name="connsiteY3" fmla="*/ 0 h 1324509"/>
                  <a:gd name="connsiteX4" fmla="*/ 0 w 1399231"/>
                  <a:gd name="connsiteY4" fmla="*/ 0 h 1324509"/>
                  <a:gd name="connsiteX0" fmla="*/ 242 w 1399473"/>
                  <a:gd name="connsiteY0" fmla="*/ 0 h 1324509"/>
                  <a:gd name="connsiteX1" fmla="*/ 0 w 1399473"/>
                  <a:gd name="connsiteY1" fmla="*/ 880250 h 1324509"/>
                  <a:gd name="connsiteX2" fmla="*/ 242 w 1399473"/>
                  <a:gd name="connsiteY2" fmla="*/ 1288026 h 1324509"/>
                  <a:gd name="connsiteX3" fmla="*/ 797071 w 1399473"/>
                  <a:gd name="connsiteY3" fmla="*/ 886426 h 1324509"/>
                  <a:gd name="connsiteX4" fmla="*/ 1376758 w 1399473"/>
                  <a:gd name="connsiteY4" fmla="*/ 0 h 1324509"/>
                  <a:gd name="connsiteX5" fmla="*/ 242 w 1399473"/>
                  <a:gd name="connsiteY5" fmla="*/ 0 h 1324509"/>
                  <a:gd name="connsiteX0" fmla="*/ 242 w 1399473"/>
                  <a:gd name="connsiteY0" fmla="*/ 0 h 993796"/>
                  <a:gd name="connsiteX1" fmla="*/ 0 w 1399473"/>
                  <a:gd name="connsiteY1" fmla="*/ 880250 h 993796"/>
                  <a:gd name="connsiteX2" fmla="*/ 797071 w 1399473"/>
                  <a:gd name="connsiteY2" fmla="*/ 886426 h 993796"/>
                  <a:gd name="connsiteX3" fmla="*/ 1376758 w 1399473"/>
                  <a:gd name="connsiteY3" fmla="*/ 0 h 993796"/>
                  <a:gd name="connsiteX4" fmla="*/ 242 w 1399473"/>
                  <a:gd name="connsiteY4" fmla="*/ 0 h 993796"/>
                  <a:gd name="connsiteX0" fmla="*/ 242 w 1399473"/>
                  <a:gd name="connsiteY0" fmla="*/ 0 h 950627"/>
                  <a:gd name="connsiteX1" fmla="*/ 0 w 1399473"/>
                  <a:gd name="connsiteY1" fmla="*/ 880250 h 950627"/>
                  <a:gd name="connsiteX2" fmla="*/ 797071 w 1399473"/>
                  <a:gd name="connsiteY2" fmla="*/ 886426 h 950627"/>
                  <a:gd name="connsiteX3" fmla="*/ 1376758 w 1399473"/>
                  <a:gd name="connsiteY3" fmla="*/ 0 h 950627"/>
                  <a:gd name="connsiteX4" fmla="*/ 242 w 1399473"/>
                  <a:gd name="connsiteY4" fmla="*/ 0 h 950627"/>
                  <a:gd name="connsiteX0" fmla="*/ 242 w 1399473"/>
                  <a:gd name="connsiteY0" fmla="*/ 0 h 886426"/>
                  <a:gd name="connsiteX1" fmla="*/ 0 w 1399473"/>
                  <a:gd name="connsiteY1" fmla="*/ 880250 h 886426"/>
                  <a:gd name="connsiteX2" fmla="*/ 797071 w 1399473"/>
                  <a:gd name="connsiteY2" fmla="*/ 886426 h 886426"/>
                  <a:gd name="connsiteX3" fmla="*/ 1376758 w 1399473"/>
                  <a:gd name="connsiteY3" fmla="*/ 0 h 886426"/>
                  <a:gd name="connsiteX4" fmla="*/ 242 w 1399473"/>
                  <a:gd name="connsiteY4" fmla="*/ 0 h 886426"/>
                  <a:gd name="connsiteX0" fmla="*/ 242 w 1400040"/>
                  <a:gd name="connsiteY0" fmla="*/ 0 h 884882"/>
                  <a:gd name="connsiteX1" fmla="*/ 0 w 1400040"/>
                  <a:gd name="connsiteY1" fmla="*/ 880250 h 884882"/>
                  <a:gd name="connsiteX2" fmla="*/ 811563 w 1400040"/>
                  <a:gd name="connsiteY2" fmla="*/ 884882 h 884882"/>
                  <a:gd name="connsiteX3" fmla="*/ 1376758 w 1400040"/>
                  <a:gd name="connsiteY3" fmla="*/ 0 h 884882"/>
                  <a:gd name="connsiteX4" fmla="*/ 242 w 1400040"/>
                  <a:gd name="connsiteY4" fmla="*/ 0 h 884882"/>
                  <a:gd name="connsiteX0" fmla="*/ 242 w 1376758"/>
                  <a:gd name="connsiteY0" fmla="*/ 0 h 884882"/>
                  <a:gd name="connsiteX1" fmla="*/ 0 w 1376758"/>
                  <a:gd name="connsiteY1" fmla="*/ 880250 h 884882"/>
                  <a:gd name="connsiteX2" fmla="*/ 811563 w 1376758"/>
                  <a:gd name="connsiteY2" fmla="*/ 884882 h 884882"/>
                  <a:gd name="connsiteX3" fmla="*/ 1376758 w 1376758"/>
                  <a:gd name="connsiteY3" fmla="*/ 0 h 884882"/>
                  <a:gd name="connsiteX4" fmla="*/ 242 w 1376758"/>
                  <a:gd name="connsiteY4" fmla="*/ 0 h 884882"/>
                  <a:gd name="connsiteX0" fmla="*/ 242 w 1376758"/>
                  <a:gd name="connsiteY0" fmla="*/ 0 h 884882"/>
                  <a:gd name="connsiteX1" fmla="*/ 0 w 1376758"/>
                  <a:gd name="connsiteY1" fmla="*/ 880250 h 884882"/>
                  <a:gd name="connsiteX2" fmla="*/ 811563 w 1376758"/>
                  <a:gd name="connsiteY2" fmla="*/ 884882 h 884882"/>
                  <a:gd name="connsiteX3" fmla="*/ 1376758 w 1376758"/>
                  <a:gd name="connsiteY3" fmla="*/ 0 h 884882"/>
                  <a:gd name="connsiteX4" fmla="*/ 242 w 1376758"/>
                  <a:gd name="connsiteY4" fmla="*/ 0 h 884882"/>
                  <a:gd name="connsiteX0" fmla="*/ 242 w 1376758"/>
                  <a:gd name="connsiteY0" fmla="*/ 0 h 884882"/>
                  <a:gd name="connsiteX1" fmla="*/ 0 w 1376758"/>
                  <a:gd name="connsiteY1" fmla="*/ 880250 h 884882"/>
                  <a:gd name="connsiteX2" fmla="*/ 811563 w 1376758"/>
                  <a:gd name="connsiteY2" fmla="*/ 884882 h 884882"/>
                  <a:gd name="connsiteX3" fmla="*/ 1376758 w 1376758"/>
                  <a:gd name="connsiteY3" fmla="*/ 0 h 884882"/>
                  <a:gd name="connsiteX4" fmla="*/ 242 w 1376758"/>
                  <a:gd name="connsiteY4" fmla="*/ 0 h 884882"/>
                  <a:gd name="connsiteX0" fmla="*/ 242 w 1376758"/>
                  <a:gd name="connsiteY0" fmla="*/ 0 h 887970"/>
                  <a:gd name="connsiteX1" fmla="*/ 0 w 1376758"/>
                  <a:gd name="connsiteY1" fmla="*/ 887970 h 887970"/>
                  <a:gd name="connsiteX2" fmla="*/ 811563 w 1376758"/>
                  <a:gd name="connsiteY2" fmla="*/ 884882 h 887970"/>
                  <a:gd name="connsiteX3" fmla="*/ 1376758 w 1376758"/>
                  <a:gd name="connsiteY3" fmla="*/ 0 h 887970"/>
                  <a:gd name="connsiteX4" fmla="*/ 242 w 1376758"/>
                  <a:gd name="connsiteY4" fmla="*/ 0 h 887970"/>
                  <a:gd name="connsiteX0" fmla="*/ 242 w 1376758"/>
                  <a:gd name="connsiteY0" fmla="*/ 0 h 887970"/>
                  <a:gd name="connsiteX1" fmla="*/ 0 w 1376758"/>
                  <a:gd name="connsiteY1" fmla="*/ 887970 h 887970"/>
                  <a:gd name="connsiteX2" fmla="*/ 807940 w 1376758"/>
                  <a:gd name="connsiteY2" fmla="*/ 887970 h 887970"/>
                  <a:gd name="connsiteX3" fmla="*/ 1376758 w 1376758"/>
                  <a:gd name="connsiteY3" fmla="*/ 0 h 887970"/>
                  <a:gd name="connsiteX4" fmla="*/ 242 w 1376758"/>
                  <a:gd name="connsiteY4" fmla="*/ 0 h 887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6758" h="887970">
                    <a:moveTo>
                      <a:pt x="242" y="0"/>
                    </a:moveTo>
                    <a:cubicBezTo>
                      <a:pt x="161" y="293417"/>
                      <a:pt x="81" y="594553"/>
                      <a:pt x="0" y="887970"/>
                    </a:cubicBezTo>
                    <a:lnTo>
                      <a:pt x="807940" y="887970"/>
                    </a:lnTo>
                    <a:cubicBezTo>
                      <a:pt x="1064531" y="684106"/>
                      <a:pt x="1308485" y="289772"/>
                      <a:pt x="1376758" y="0"/>
                    </a:cubicBezTo>
                    <a:lnTo>
                      <a:pt x="242" y="0"/>
                    </a:lnTo>
                    <a:close/>
                  </a:path>
                </a:pathLst>
              </a:custGeom>
              <a:solidFill>
                <a:srgbClr val="E0CD2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55C9023-B7CE-47A1-A65E-944C0B128EA7}"/>
              </a:ext>
            </a:extLst>
          </p:cNvPr>
          <p:cNvSpPr txBox="1"/>
          <p:nvPr userDrawn="1"/>
        </p:nvSpPr>
        <p:spPr>
          <a:xfrm>
            <a:off x="1498633" y="6488050"/>
            <a:ext cx="2828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0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BF3287-A6E1-4612-BCD7-60023A194440}"/>
              </a:ext>
            </a:extLst>
          </p:cNvPr>
          <p:cNvSpPr txBox="1"/>
          <p:nvPr userDrawn="1"/>
        </p:nvSpPr>
        <p:spPr>
          <a:xfrm>
            <a:off x="587810" y="6485637"/>
            <a:ext cx="3371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kern="12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©2022 Nordic</a:t>
            </a:r>
            <a:r>
              <a:rPr lang="en-US" sz="1000" b="0" i="0" kern="1200" baseline="300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™</a:t>
            </a:r>
            <a:r>
              <a:rPr lang="en-US" sz="1000" b="0" i="0" kern="120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. All rights reserved. Confidential.</a:t>
            </a:r>
            <a:endParaRPr lang="en-US" sz="100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229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0" y="754969"/>
            <a:ext cx="12192000" cy="21624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5DD4A5-934D-43F0-88E5-718C601FF525}"/>
              </a:ext>
            </a:extLst>
          </p:cNvPr>
          <p:cNvGrpSpPr/>
          <p:nvPr userDrawn="1"/>
        </p:nvGrpSpPr>
        <p:grpSpPr>
          <a:xfrm>
            <a:off x="-2" y="754966"/>
            <a:ext cx="3309263" cy="2162404"/>
            <a:chOff x="-2" y="754965"/>
            <a:chExt cx="3309262" cy="2162404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35DF451-C9E0-4EE2-9439-EB38AB423A49}"/>
                </a:ext>
              </a:extLst>
            </p:cNvPr>
            <p:cNvGrpSpPr/>
            <p:nvPr userDrawn="1"/>
          </p:nvGrpSpPr>
          <p:grpSpPr>
            <a:xfrm flipH="1">
              <a:off x="-1" y="754965"/>
              <a:ext cx="1558289" cy="1043647"/>
              <a:chOff x="9032009" y="726754"/>
              <a:chExt cx="3096446" cy="2359343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AA735DA-C388-44FC-88A7-C4CD7566CB6D}"/>
                  </a:ext>
                </a:extLst>
              </p:cNvPr>
              <p:cNvSpPr/>
              <p:nvPr userDrawn="1"/>
            </p:nvSpPr>
            <p:spPr>
              <a:xfrm>
                <a:off x="10387178" y="726754"/>
                <a:ext cx="1741277" cy="1012265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2977F66-0C53-4B57-89F0-AA3C58712DD5}"/>
                  </a:ext>
                </a:extLst>
              </p:cNvPr>
              <p:cNvSpPr/>
              <p:nvPr userDrawn="1"/>
            </p:nvSpPr>
            <p:spPr>
              <a:xfrm>
                <a:off x="10831295" y="726754"/>
                <a:ext cx="1297154" cy="574276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353405D-63FF-4827-8C5F-A1DD08A441B3}"/>
                  </a:ext>
                </a:extLst>
              </p:cNvPr>
              <p:cNvSpPr/>
              <p:nvPr userDrawn="1"/>
            </p:nvSpPr>
            <p:spPr>
              <a:xfrm>
                <a:off x="11290954" y="726754"/>
                <a:ext cx="837501" cy="119065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4C3EC07-133D-4B73-9D0B-1BB4F3953413}"/>
                  </a:ext>
                </a:extLst>
              </p:cNvPr>
              <p:cNvSpPr/>
              <p:nvPr userDrawn="1"/>
            </p:nvSpPr>
            <p:spPr>
              <a:xfrm>
                <a:off x="9932930" y="726754"/>
                <a:ext cx="2195523" cy="1462543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5AADBA1-36AD-4CB2-AE3B-4AB41934FC5E}"/>
                  </a:ext>
                </a:extLst>
              </p:cNvPr>
              <p:cNvSpPr/>
              <p:nvPr userDrawn="1"/>
            </p:nvSpPr>
            <p:spPr>
              <a:xfrm>
                <a:off x="9478683" y="726754"/>
                <a:ext cx="2649770" cy="1912740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AF5DA9E-1D73-4711-AC14-4E1BE1E752A1}"/>
                  </a:ext>
                </a:extLst>
              </p:cNvPr>
              <p:cNvSpPr/>
              <p:nvPr userDrawn="1"/>
            </p:nvSpPr>
            <p:spPr>
              <a:xfrm>
                <a:off x="9032009" y="726754"/>
                <a:ext cx="3096446" cy="2359343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901365A-475E-4CCA-9FE2-96159AA0B833}"/>
                </a:ext>
              </a:extLst>
            </p:cNvPr>
            <p:cNvGrpSpPr/>
            <p:nvPr userDrawn="1"/>
          </p:nvGrpSpPr>
          <p:grpSpPr>
            <a:xfrm>
              <a:off x="1781995" y="754965"/>
              <a:ext cx="1527265" cy="1043647"/>
              <a:chOff x="9032011" y="726754"/>
              <a:chExt cx="3034799" cy="2359343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BBFCAC57-47AD-40EA-B624-73528BB7FDC2}"/>
                  </a:ext>
                </a:extLst>
              </p:cNvPr>
              <p:cNvSpPr/>
              <p:nvPr userDrawn="1"/>
            </p:nvSpPr>
            <p:spPr>
              <a:xfrm>
                <a:off x="10387178" y="726754"/>
                <a:ext cx="1679630" cy="1012265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C2E08A4-E3E1-4C4C-AAA6-70EB26FD94BF}"/>
                  </a:ext>
                </a:extLst>
              </p:cNvPr>
              <p:cNvSpPr/>
              <p:nvPr userDrawn="1"/>
            </p:nvSpPr>
            <p:spPr>
              <a:xfrm>
                <a:off x="10831295" y="726754"/>
                <a:ext cx="1235513" cy="574276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446D130-72C8-4B5B-811F-0FB9942563B6}"/>
                  </a:ext>
                </a:extLst>
              </p:cNvPr>
              <p:cNvSpPr/>
              <p:nvPr userDrawn="1"/>
            </p:nvSpPr>
            <p:spPr>
              <a:xfrm>
                <a:off x="11290956" y="726754"/>
                <a:ext cx="775850" cy="130748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0AFBC71-1C27-4CB7-9048-DEF2BD0D3CB5}"/>
                  </a:ext>
                </a:extLst>
              </p:cNvPr>
              <p:cNvSpPr/>
              <p:nvPr userDrawn="1"/>
            </p:nvSpPr>
            <p:spPr>
              <a:xfrm>
                <a:off x="9932932" y="726754"/>
                <a:ext cx="2133878" cy="1462544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EA261AE-DF45-453F-B7BC-1F3E0D793063}"/>
                  </a:ext>
                </a:extLst>
              </p:cNvPr>
              <p:cNvSpPr/>
              <p:nvPr userDrawn="1"/>
            </p:nvSpPr>
            <p:spPr>
              <a:xfrm>
                <a:off x="9478685" y="726754"/>
                <a:ext cx="2588125" cy="1912741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DFED8D2-153F-4C36-B8E5-C605CE6D0151}"/>
                  </a:ext>
                </a:extLst>
              </p:cNvPr>
              <p:cNvSpPr/>
              <p:nvPr userDrawn="1"/>
            </p:nvSpPr>
            <p:spPr>
              <a:xfrm>
                <a:off x="9032011" y="726754"/>
                <a:ext cx="3034794" cy="2359343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C03497FE-344E-4A7C-ADEE-C1A96993A850}"/>
                </a:ext>
              </a:extLst>
            </p:cNvPr>
            <p:cNvGrpSpPr/>
            <p:nvPr userDrawn="1"/>
          </p:nvGrpSpPr>
          <p:grpSpPr>
            <a:xfrm flipH="1" flipV="1">
              <a:off x="-2" y="1992217"/>
              <a:ext cx="1558289" cy="925152"/>
              <a:chOff x="9032011" y="994632"/>
              <a:chExt cx="3096446" cy="2091465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383C6CCA-BAC4-4B2F-9859-0FF1FBA7794C}"/>
                  </a:ext>
                </a:extLst>
              </p:cNvPr>
              <p:cNvSpPr/>
              <p:nvPr userDrawn="1"/>
            </p:nvSpPr>
            <p:spPr>
              <a:xfrm>
                <a:off x="10387180" y="994632"/>
                <a:ext cx="1741277" cy="744387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1A91DAC-AB3D-4B35-A2D0-C87FB2FC0195}"/>
                  </a:ext>
                </a:extLst>
              </p:cNvPr>
              <p:cNvSpPr/>
              <p:nvPr userDrawn="1"/>
            </p:nvSpPr>
            <p:spPr>
              <a:xfrm>
                <a:off x="10831295" y="994632"/>
                <a:ext cx="1297154" cy="306398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24450751-0B2A-4E84-B0CB-6B1A0DD87AF1}"/>
                  </a:ext>
                </a:extLst>
              </p:cNvPr>
              <p:cNvSpPr/>
              <p:nvPr userDrawn="1"/>
            </p:nvSpPr>
            <p:spPr>
              <a:xfrm>
                <a:off x="9932932" y="994632"/>
                <a:ext cx="2195523" cy="1194665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A52ABFA5-2951-4ADE-8406-D9BF1C4C6543}"/>
                  </a:ext>
                </a:extLst>
              </p:cNvPr>
              <p:cNvSpPr/>
              <p:nvPr userDrawn="1"/>
            </p:nvSpPr>
            <p:spPr>
              <a:xfrm>
                <a:off x="9478685" y="994632"/>
                <a:ext cx="2649770" cy="1644862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92B74C1-25CD-4707-A8FD-7F7FC656630E}"/>
                  </a:ext>
                </a:extLst>
              </p:cNvPr>
              <p:cNvSpPr/>
              <p:nvPr userDrawn="1"/>
            </p:nvSpPr>
            <p:spPr>
              <a:xfrm>
                <a:off x="9032011" y="994632"/>
                <a:ext cx="3096446" cy="2091465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5EFCBC83-5CAC-4E57-9853-827EE9DDA9FD}"/>
                </a:ext>
              </a:extLst>
            </p:cNvPr>
            <p:cNvGrpSpPr/>
            <p:nvPr userDrawn="1"/>
          </p:nvGrpSpPr>
          <p:grpSpPr>
            <a:xfrm flipV="1">
              <a:off x="1781995" y="1992216"/>
              <a:ext cx="1527265" cy="925151"/>
              <a:chOff x="9032011" y="994637"/>
              <a:chExt cx="3034799" cy="2091462"/>
            </a:xfrm>
          </p:grpSpPr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AEF3B45-5983-4A85-B190-519D8BBD0AF9}"/>
                  </a:ext>
                </a:extLst>
              </p:cNvPr>
              <p:cNvSpPr/>
              <p:nvPr userDrawn="1"/>
            </p:nvSpPr>
            <p:spPr>
              <a:xfrm>
                <a:off x="10387178" y="994637"/>
                <a:ext cx="1679630" cy="744383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B93FEF76-3FA6-4E79-B707-91BEE80153AA}"/>
                  </a:ext>
                </a:extLst>
              </p:cNvPr>
              <p:cNvSpPr/>
              <p:nvPr userDrawn="1"/>
            </p:nvSpPr>
            <p:spPr>
              <a:xfrm>
                <a:off x="10831295" y="994637"/>
                <a:ext cx="1235513" cy="306393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E4B604BF-320E-4376-A587-011BC2CA8CA6}"/>
                  </a:ext>
                </a:extLst>
              </p:cNvPr>
              <p:cNvSpPr/>
              <p:nvPr userDrawn="1"/>
            </p:nvSpPr>
            <p:spPr>
              <a:xfrm>
                <a:off x="9932932" y="994637"/>
                <a:ext cx="2133878" cy="1194661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0B809B09-643B-49DC-8982-151ABD175F25}"/>
                  </a:ext>
                </a:extLst>
              </p:cNvPr>
              <p:cNvSpPr/>
              <p:nvPr userDrawn="1"/>
            </p:nvSpPr>
            <p:spPr>
              <a:xfrm>
                <a:off x="9478685" y="994637"/>
                <a:ext cx="2588125" cy="1644858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115E431-05A4-4C09-9CE0-20ED496E11D1}"/>
                  </a:ext>
                </a:extLst>
              </p:cNvPr>
              <p:cNvSpPr/>
              <p:nvPr userDrawn="1"/>
            </p:nvSpPr>
            <p:spPr>
              <a:xfrm>
                <a:off x="9032011" y="994637"/>
                <a:ext cx="3034793" cy="2091462"/>
              </a:xfrm>
              <a:custGeom>
                <a:avLst/>
                <a:gdLst>
                  <a:gd name="connsiteX0" fmla="*/ 0 w 1307691"/>
                  <a:gd name="connsiteY0" fmla="*/ 0 h 2900516"/>
                  <a:gd name="connsiteX1" fmla="*/ 0 w 1307691"/>
                  <a:gd name="connsiteY1" fmla="*/ 2900516 h 2900516"/>
                  <a:gd name="connsiteX2" fmla="*/ 1307691 w 1307691"/>
                  <a:gd name="connsiteY2" fmla="*/ 2900516 h 2900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07691" h="2900516">
                    <a:moveTo>
                      <a:pt x="0" y="0"/>
                    </a:moveTo>
                    <a:lnTo>
                      <a:pt x="0" y="2900516"/>
                    </a:lnTo>
                    <a:lnTo>
                      <a:pt x="1307691" y="2900516"/>
                    </a:lnTo>
                  </a:path>
                </a:pathLst>
              </a:custGeom>
              <a:noFill/>
              <a:ln w="635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</p:grp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B24DEC86-3BB6-49FF-90EE-A1E8B59221B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1889" y="1000692"/>
            <a:ext cx="2917371" cy="2917371"/>
          </a:xfrm>
          <a:prstGeom prst="ellipse">
            <a:avLst/>
          </a:prstGeom>
          <a:ln>
            <a:solidFill>
              <a:schemeClr val="accent6"/>
            </a:solidFill>
          </a:ln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/>
              <a:t>Right click to add headshot</a:t>
            </a: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9260" y="1451430"/>
            <a:ext cx="3294741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0514" y="342900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lnSpc>
                <a:spcPct val="114000"/>
              </a:lnSpc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30" name="Text Placeholder 24">
            <a:extLst>
              <a:ext uri="{FF2B5EF4-FFF2-40B4-BE49-F238E27FC236}">
                <a16:creationId xmlns:a16="http://schemas.microsoft.com/office/drawing/2014/main" id="{103038A0-7E02-4FFF-979A-35C1D132E0B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09260" y="1828802"/>
            <a:ext cx="3294741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398605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3">
            <a:extLst>
              <a:ext uri="{FF2B5EF4-FFF2-40B4-BE49-F238E27FC236}">
                <a16:creationId xmlns:a16="http://schemas.microsoft.com/office/drawing/2014/main" id="{D1A3D0C8-4AC9-4DAC-A7DA-B49FE7CB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841248"/>
            <a:ext cx="5248656" cy="1325880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</a:t>
            </a:r>
          </a:p>
        </p:txBody>
      </p:sp>
      <p:sp>
        <p:nvSpPr>
          <p:cNvPr id="4" name="Text Placeholder 34">
            <a:extLst>
              <a:ext uri="{FF2B5EF4-FFF2-40B4-BE49-F238E27FC236}">
                <a16:creationId xmlns:a16="http://schemas.microsoft.com/office/drawing/2014/main" id="{4CC98E46-63F0-4094-B38F-603F78061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2824" y="2971800"/>
            <a:ext cx="5257800" cy="331012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7CDCDE98-3AD8-4483-8223-D4D12269D6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2824" y="2185416"/>
            <a:ext cx="5248656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68740CE-3236-4C36-9586-1D65D0F7DC9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1" y="-8037"/>
            <a:ext cx="6032311" cy="686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2400">
                <a:latin typeface="Source Sans Pro" panose="020B0503030403020204" pitchFamily="34" charset="0"/>
              </a:defRPr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506180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C68740CE-3236-4C36-9586-1D65D0F7DC98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159690" y="-8037"/>
            <a:ext cx="6032311" cy="68660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>
              <a:buNone/>
              <a:defRPr sz="2400">
                <a:latin typeface="Source Sans Pro" panose="020B0503030403020204" pitchFamily="34" charset="0"/>
              </a:defRPr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itle Placeholder 3">
            <a:extLst>
              <a:ext uri="{FF2B5EF4-FFF2-40B4-BE49-F238E27FC236}">
                <a16:creationId xmlns:a16="http://schemas.microsoft.com/office/drawing/2014/main" id="{D1A3D0C8-4AC9-4DAC-A7DA-B49FE7CB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393" y="841248"/>
            <a:ext cx="5248656" cy="1325880"/>
          </a:xfrm>
          <a:prstGeom prst="rect">
            <a:avLst/>
          </a:prstGeom>
        </p:spPr>
        <p:txBody>
          <a:bodyPr anchor="ctr"/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Click to edit Master title</a:t>
            </a:r>
          </a:p>
        </p:txBody>
      </p:sp>
      <p:sp>
        <p:nvSpPr>
          <p:cNvPr id="4" name="Text Placeholder 34">
            <a:extLst>
              <a:ext uri="{FF2B5EF4-FFF2-40B4-BE49-F238E27FC236}">
                <a16:creationId xmlns:a16="http://schemas.microsoft.com/office/drawing/2014/main" id="{4CC98E46-63F0-4094-B38F-603F78061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3393" y="2971800"/>
            <a:ext cx="5257800" cy="331012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7CDCDE98-3AD8-4483-8223-D4D12269D6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393" y="2185416"/>
            <a:ext cx="5248656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4088273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F7C3-73E3-4B4E-8A30-992A1739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05" y="566928"/>
            <a:ext cx="10991088" cy="731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2F088C3-852D-4919-B1CF-B7096B045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97" y="0"/>
            <a:ext cx="12193399" cy="545432"/>
          </a:xfrm>
          <a:prstGeom prst="rect">
            <a:avLst/>
          </a:prstGeom>
        </p:spPr>
      </p:pic>
      <p:sp>
        <p:nvSpPr>
          <p:cNvPr id="4" name="Text Placeholder 34">
            <a:extLst>
              <a:ext uri="{FF2B5EF4-FFF2-40B4-BE49-F238E27FC236}">
                <a16:creationId xmlns:a16="http://schemas.microsoft.com/office/drawing/2014/main" id="{A275F68B-04A3-4AA4-8595-512698B69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05" y="1847088"/>
            <a:ext cx="10991088" cy="4343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CCCF8682-69FD-4F4F-87FF-80016415A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405" y="1316736"/>
            <a:ext cx="10991088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2174158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lid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F7C3-73E3-4B4E-8A30-992A1739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05" y="566928"/>
            <a:ext cx="10991087" cy="731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2F088C3-852D-4919-B1CF-B7096B045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156284" y="3156284"/>
            <a:ext cx="6858000" cy="545432"/>
          </a:xfrm>
          <a:prstGeom prst="rect">
            <a:avLst/>
          </a:prstGeom>
        </p:spPr>
      </p:pic>
      <p:sp>
        <p:nvSpPr>
          <p:cNvPr id="4" name="Text Placeholder 34">
            <a:extLst>
              <a:ext uri="{FF2B5EF4-FFF2-40B4-BE49-F238E27FC236}">
                <a16:creationId xmlns:a16="http://schemas.microsoft.com/office/drawing/2014/main" id="{A275F68B-04A3-4AA4-8595-512698B69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05" y="1847088"/>
            <a:ext cx="10991088" cy="4343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CCCF8682-69FD-4F4F-87FF-80016415A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405" y="1316736"/>
            <a:ext cx="10991087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244561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Slid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F7C3-73E3-4B4E-8A30-992A1739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05" y="566928"/>
            <a:ext cx="10991087" cy="731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2F088C3-852D-4919-B1CF-B7096B045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97" y="0"/>
            <a:ext cx="12193399" cy="545432"/>
          </a:xfrm>
          <a:prstGeom prst="rect">
            <a:avLst/>
          </a:prstGeom>
        </p:spPr>
      </p:pic>
      <p:sp>
        <p:nvSpPr>
          <p:cNvPr id="4" name="Text Placeholder 34">
            <a:extLst>
              <a:ext uri="{FF2B5EF4-FFF2-40B4-BE49-F238E27FC236}">
                <a16:creationId xmlns:a16="http://schemas.microsoft.com/office/drawing/2014/main" id="{A275F68B-04A3-4AA4-8595-512698B69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05" y="1847088"/>
            <a:ext cx="10991088" cy="4343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CCCF8682-69FD-4F4F-87FF-80016415A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405" y="1316736"/>
            <a:ext cx="10991087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72412677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Slid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9F7C3-73E3-4B4E-8A30-992A1739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05" y="566928"/>
            <a:ext cx="10991088" cy="731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2F088C3-852D-4919-B1CF-B7096B045F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-3156284" y="3156284"/>
            <a:ext cx="6858000" cy="545432"/>
          </a:xfrm>
          <a:prstGeom prst="rect">
            <a:avLst/>
          </a:prstGeom>
        </p:spPr>
      </p:pic>
      <p:sp>
        <p:nvSpPr>
          <p:cNvPr id="4" name="Text Placeholder 34">
            <a:extLst>
              <a:ext uri="{FF2B5EF4-FFF2-40B4-BE49-F238E27FC236}">
                <a16:creationId xmlns:a16="http://schemas.microsoft.com/office/drawing/2014/main" id="{A275F68B-04A3-4AA4-8595-512698B69B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405" y="1847088"/>
            <a:ext cx="10991088" cy="4343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  <a:lvl2pPr>
              <a:lnSpc>
                <a:spcPct val="114000"/>
              </a:lnSpc>
              <a:defRPr/>
            </a:lvl2pPr>
            <a:lvl3pPr>
              <a:lnSpc>
                <a:spcPct val="114000"/>
              </a:lnSpc>
              <a:defRPr/>
            </a:lvl3pPr>
            <a:lvl4pPr>
              <a:lnSpc>
                <a:spcPct val="114000"/>
              </a:lnSpc>
              <a:defRPr/>
            </a:lvl4pPr>
            <a:lvl5pPr>
              <a:lnSpc>
                <a:spcPct val="114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CCCF8682-69FD-4F4F-87FF-80016415A0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405" y="1316736"/>
            <a:ext cx="10991088" cy="438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b="1"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41503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17966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41FC38-369C-3976-2C8B-D148381E531B}"/>
              </a:ext>
            </a:extLst>
          </p:cNvPr>
          <p:cNvSpPr/>
          <p:nvPr userDrawn="1"/>
        </p:nvSpPr>
        <p:spPr>
          <a:xfrm>
            <a:off x="8072845" y="-3"/>
            <a:ext cx="4119155" cy="6858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766838D-DB9A-EAF2-E9EF-7AC2F9CE8F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16534" y="-1"/>
            <a:ext cx="3774133" cy="226931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1F6C67E-2EC4-AC73-34C6-68C7EC9BB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858334" y="2237199"/>
            <a:ext cx="6037215" cy="26301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B155E7F-9568-E2A1-A602-4C1FD4853186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+mj-lt"/>
              </a:rPr>
              <a:t>‹#›</a:t>
            </a:fld>
            <a:endParaRPr lang="en-US" sz="160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480689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4" y="873173"/>
            <a:ext cx="8022588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003854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 Two Content">
    <p:bg>
      <p:bgPr>
        <a:solidFill>
          <a:srgbClr val="E1CD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7C45C863-C1C0-470A-8F87-791A670D0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2044700"/>
            <a:ext cx="5016500" cy="4089400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1pPr>
            <a:lvl2pPr marL="685783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2pPr>
            <a:lvl3pPr marL="1142971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160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4pPr>
            <a:lvl5pPr marL="2057349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34733141-8584-45DE-9DAF-28AF7B60EA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7301" y="2044700"/>
            <a:ext cx="5016500" cy="4089400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1pPr>
            <a:lvl2pPr marL="685783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2pPr>
            <a:lvl3pPr marL="1142971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160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4pPr>
            <a:lvl5pPr marL="2057349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0F47A2E-FD88-4251-9DE0-84E12A5FD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14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5E36D07-9E2B-4F9D-BA55-BA0A7F7DFA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79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Master title</a:t>
            </a:r>
          </a:p>
        </p:txBody>
      </p:sp>
    </p:spTree>
    <p:extLst>
      <p:ext uri="{BB962C8B-B14F-4D97-AF65-F5344CB8AC3E}">
        <p14:creationId xmlns:p14="http://schemas.microsoft.com/office/powerpoint/2010/main" val="2920929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4" y="873173"/>
            <a:ext cx="7692799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6045668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4" y="873173"/>
            <a:ext cx="7804415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742777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5" y="873173"/>
            <a:ext cx="7692797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7795395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5" y="873173"/>
            <a:ext cx="7692797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074777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0CD2-1D57-45C0-A094-C5A3F98E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3736"/>
            <a:ext cx="7251192" cy="731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81A353-92E1-440F-97F2-343D125697AF}"/>
              </a:ext>
            </a:extLst>
          </p:cNvPr>
          <p:cNvSpPr/>
          <p:nvPr userDrawn="1"/>
        </p:nvSpPr>
        <p:spPr>
          <a:xfrm>
            <a:off x="0" y="5079244"/>
            <a:ext cx="12192000" cy="110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390A7-C216-4DC5-B2A5-C7ADCA8CA766}"/>
              </a:ext>
            </a:extLst>
          </p:cNvPr>
          <p:cNvSpPr/>
          <p:nvPr userDrawn="1"/>
        </p:nvSpPr>
        <p:spPr>
          <a:xfrm>
            <a:off x="0" y="1057061"/>
            <a:ext cx="12192000" cy="1078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77BE4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14689-2AD1-42EF-AA42-28F39868DAC3}"/>
              </a:ext>
            </a:extLst>
          </p:cNvPr>
          <p:cNvSpPr/>
          <p:nvPr userDrawn="1"/>
        </p:nvSpPr>
        <p:spPr>
          <a:xfrm>
            <a:off x="-1" y="2074094"/>
            <a:ext cx="12192000" cy="10658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6D4544-05E9-4A9C-8123-8642E4A1483B}"/>
              </a:ext>
            </a:extLst>
          </p:cNvPr>
          <p:cNvSpPr/>
          <p:nvPr userDrawn="1"/>
        </p:nvSpPr>
        <p:spPr>
          <a:xfrm>
            <a:off x="0" y="3069153"/>
            <a:ext cx="12192000" cy="106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9E22B6-F9AB-44E2-9452-350C54AF8E20}"/>
              </a:ext>
            </a:extLst>
          </p:cNvPr>
          <p:cNvSpPr/>
          <p:nvPr userDrawn="1"/>
        </p:nvSpPr>
        <p:spPr>
          <a:xfrm>
            <a:off x="0" y="4074198"/>
            <a:ext cx="12192000" cy="10579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9EA82D-E6E2-46F8-8ADC-CF78FD756C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1" y="1243788"/>
            <a:ext cx="2281281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C717CF-C314-4228-B60F-D2C90DE24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4201" y="1360469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F42EC0-1F53-41B0-96A8-93D4E1424D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40" y="2263324"/>
            <a:ext cx="2560320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876746D-6DAB-48D4-A01A-712D87F1D2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4201" y="2371287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89F7A-3663-4221-85EB-AA165F9856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481" y="5280031"/>
            <a:ext cx="2281281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A2CD2F8-84A2-461E-8C70-0EF7133E19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84201" y="5396712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FF6539-74A8-4699-8CBE-F7A118C106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481" y="3250877"/>
            <a:ext cx="2281281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EA8F3EE-F0E6-4BD2-BC86-0297E45C5C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84201" y="3367559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304752A-AC08-4384-8021-53DBDE85F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1481" y="4250757"/>
            <a:ext cx="2281281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5A7BC60-2FAB-4142-8535-E1D51E962F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84201" y="4367439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0453265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7524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bg>
      <p:bgPr>
        <a:blipFill dpi="0" rotWithShape="1">
          <a:blip r:embed="rId2" cstate="screen">
            <a:alphaModFix amt="9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52000" b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BEB031A-4B87-4131-84DB-7333B880F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pic>
        <p:nvPicPr>
          <p:cNvPr id="15" name="Picture 14" descr="A picture containing shape&#10;&#10;Description automatically generated">
            <a:extLst>
              <a:ext uri="{FF2B5EF4-FFF2-40B4-BE49-F238E27FC236}">
                <a16:creationId xmlns:a16="http://schemas.microsoft.com/office/drawing/2014/main" id="{3720C350-5442-4AA5-89BB-2A80E35349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162"/>
            <a:ext cx="6096000" cy="698032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8F93701-00B5-4196-BB32-B9ECE103F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743" y="839641"/>
            <a:ext cx="5251947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274989A-6E1A-49F5-A073-28BBDF0F4C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6743" y="2792882"/>
            <a:ext cx="5253037" cy="3310252"/>
          </a:xfrm>
          <a:prstGeom prst="rect">
            <a:avLst/>
          </a:prstGeo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83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71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60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349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483E6FD-198A-4ECE-8047-66EF84C22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6744" y="2182972"/>
            <a:ext cx="5251945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F423D-8389-49CC-8F60-5C5337818A58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951BA2-247C-48BD-962A-34A945519F34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409DCE-48B7-4893-B28F-4FDF3EA98D80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2673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bg>
      <p:bgPr>
        <a:blipFill dpi="0" rotWithShape="1">
          <a:blip r:embed="rId2" cstate="screen">
            <a:alphaModFix amt="94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t="-52000" b="-5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BEB031A-4B87-4131-84DB-7333B880FE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8F93701-00B5-4196-BB32-B9ECE103F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743" y="839641"/>
            <a:ext cx="5251947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A274989A-6E1A-49F5-A073-28BBDF0F4C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6743" y="2792882"/>
            <a:ext cx="5253037" cy="3310252"/>
          </a:xfrm>
          <a:prstGeom prst="rect">
            <a:avLst/>
          </a:prstGeo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83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71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60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349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483E6FD-198A-4ECE-8047-66EF84C223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6744" y="2182972"/>
            <a:ext cx="5251945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DF423D-8389-49CC-8F60-5C5337818A58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2951BA2-247C-48BD-962A-34A945519F34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409DCE-48B7-4893-B28F-4FDF3EA98D80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6242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BD082AB-CAE9-9347-A600-2C1972A8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096001" cy="68580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301658F6-C8FC-EA48-84DA-86B5157575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1162"/>
            <a:ext cx="6096000" cy="698032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CBFDE-8A41-4E4D-A47E-6C5CA34D6D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2901" y="2982912"/>
            <a:ext cx="4955241" cy="11112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  <a:lvl2pPr marL="457189" indent="0">
              <a:buNone/>
              <a:defRPr b="1">
                <a:solidFill>
                  <a:schemeClr val="bg1"/>
                </a:solidFill>
                <a:latin typeface="+mj-lt"/>
              </a:defRPr>
            </a:lvl2pPr>
            <a:lvl3pPr marL="914377" indent="0">
              <a:buNone/>
              <a:defRPr b="1">
                <a:solidFill>
                  <a:schemeClr val="bg1"/>
                </a:solidFill>
                <a:latin typeface="+mj-lt"/>
              </a:defRPr>
            </a:lvl3pPr>
            <a:lvl4pPr marL="1371566" indent="0">
              <a:buNone/>
              <a:defRPr b="1">
                <a:solidFill>
                  <a:schemeClr val="bg1"/>
                </a:solidFill>
                <a:latin typeface="+mj-lt"/>
              </a:defRPr>
            </a:lvl4pPr>
            <a:lvl5pPr marL="1828754" indent="0">
              <a:buNone/>
              <a:defRPr b="1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6309867-3669-45D5-AECD-1822C979F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743" y="839641"/>
            <a:ext cx="5251947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783BD3F-27D1-4BFE-8FA0-7A92BEA54B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6743" y="2792882"/>
            <a:ext cx="5253037" cy="3310252"/>
          </a:xfrm>
          <a:prstGeom prst="rect">
            <a:avLst/>
          </a:prstGeo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83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71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60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349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8163FE3-116C-4F72-A479-6D52E7748F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6744" y="2182972"/>
            <a:ext cx="5251945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A4C3E3-1D2A-4A55-A39F-C287E4F63092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C2D0AA-A50B-4D99-ABFF-4147A37A69CC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63D7EC-E31B-4B8F-90E5-8A20B00DD8B0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944730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CBD89637-F1A0-495B-86F4-4AE2F51A33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13525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8D191CC-ED46-4BBF-AE7E-8CC99CFB5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743" y="839641"/>
            <a:ext cx="5251947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3CB99E95-5B4B-49C8-998C-EA68D4CD9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6743" y="2792882"/>
            <a:ext cx="5253037" cy="3310252"/>
          </a:xfrm>
          <a:prstGeom prst="rect">
            <a:avLst/>
          </a:prstGeo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83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71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60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349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81E86CC-E39D-490E-85C8-08E7C6F1EC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6744" y="2182972"/>
            <a:ext cx="5251945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047664-D30D-45AD-8D4A-B726146265C2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9DA868-9B72-45F9-AD1E-41F64D96B68F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32E52C-A742-46DD-97A2-E74F3A13C31F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6880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Two Content">
    <p:bg>
      <p:bgPr>
        <a:solidFill>
          <a:srgbClr val="78B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7C45C863-C1C0-470A-8F87-791A670D0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2044700"/>
            <a:ext cx="5016500" cy="4089400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1pPr>
            <a:lvl2pPr marL="685783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2pPr>
            <a:lvl3pPr marL="1142971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160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4pPr>
            <a:lvl5pPr marL="2057349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34733141-8584-45DE-9DAF-28AF7B60EA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7301" y="2044700"/>
            <a:ext cx="5016500" cy="4089400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1pPr>
            <a:lvl2pPr marL="685783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2pPr>
            <a:lvl3pPr marL="1142971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160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4pPr>
            <a:lvl5pPr marL="2057349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0F47A2E-FD88-4251-9DE0-84E12A5FD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14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5E36D07-9E2B-4F9D-BA55-BA0A7F7DFA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79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Master title</a:t>
            </a:r>
          </a:p>
        </p:txBody>
      </p:sp>
    </p:spTree>
    <p:extLst>
      <p:ext uri="{BB962C8B-B14F-4D97-AF65-F5344CB8AC3E}">
        <p14:creationId xmlns:p14="http://schemas.microsoft.com/office/powerpoint/2010/main" val="143266765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BD55D073-FA20-FD44-A8D7-39204E66E5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10" y="0"/>
            <a:ext cx="6013060" cy="685800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CB7F10AA-1CFC-4375-9E6E-13F5FC8AA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743" y="839641"/>
            <a:ext cx="5251947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DB399EA0-E521-47DE-A51C-50A6C23A85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6743" y="2792882"/>
            <a:ext cx="5253037" cy="3310252"/>
          </a:xfrm>
          <a:prstGeom prst="rect">
            <a:avLst/>
          </a:prstGeo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83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71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60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349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869A353-CE3D-4A22-B532-3A98E4BAD0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6744" y="2182972"/>
            <a:ext cx="5251945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3A08E4-707E-415B-91DD-707F5F9E433A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98D391-B486-428A-A7B0-C134478AE7BB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3172F2-492C-4CA6-B285-E0900C08774C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404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AF3ED6E-DC46-0F4F-8FFC-6CA896B40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3443249" cy="6858000"/>
          </a:xfrm>
          <a:prstGeom prst="rect">
            <a:avLst/>
          </a:prstGeom>
        </p:spPr>
      </p:pic>
      <p:pic>
        <p:nvPicPr>
          <p:cNvPr id="6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1152EE25-B2F6-924D-B66F-3114F3DA82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070" y="3836"/>
            <a:ext cx="3328989" cy="68541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FCC2B0C-68A3-164F-8170-C77ADD49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59" y="585259"/>
            <a:ext cx="7962955" cy="86294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EF79308-653D-40F4-AD59-EB086C0E15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6296" y="1448200"/>
            <a:ext cx="7957661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D84548F-9DFF-4192-AF32-CBFF639EE2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1059" y="2061955"/>
            <a:ext cx="7962900" cy="3938588"/>
          </a:xfrm>
          <a:prstGeom prst="rect">
            <a:avLst/>
          </a:prstGeo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83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71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60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349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1561A-9548-40C2-A1E8-B2496D5DB8FC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F62544-2B89-4264-BED6-FB9EFC4D6009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FBA5D9-F5A7-4F24-93AD-BECAE4C1E376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62714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FCC2B0C-68A3-164F-8170-C77ADD49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59" y="585259"/>
            <a:ext cx="7962955" cy="86294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EF79308-653D-40F4-AD59-EB086C0E15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6296" y="1448200"/>
            <a:ext cx="7957661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D84548F-9DFF-4192-AF32-CBFF639EE2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1059" y="2061955"/>
            <a:ext cx="7962900" cy="3938588"/>
          </a:xfrm>
          <a:prstGeom prst="rect">
            <a:avLst/>
          </a:prstGeo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83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71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60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349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7957BCFD-4E3F-4672-9B83-D92E35BFFE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3443248" cy="6858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1561A-9548-40C2-A1E8-B2496D5DB8FC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F62544-2B89-4264-BED6-FB9EFC4D6009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FBA5D9-F5A7-4F24-93AD-BECAE4C1E376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5881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FCC2B0C-68A3-164F-8170-C77ADD49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59" y="585259"/>
            <a:ext cx="7962955" cy="86294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EF79308-653D-40F4-AD59-EB086C0E15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6296" y="1448200"/>
            <a:ext cx="7957661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D84548F-9DFF-4192-AF32-CBFF639EE2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1059" y="2061955"/>
            <a:ext cx="7962900" cy="3938588"/>
          </a:xfrm>
          <a:prstGeom prst="rect">
            <a:avLst/>
          </a:prstGeo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83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71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60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349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539C80-ECC2-48BB-AD84-CEB6A053E820}"/>
              </a:ext>
            </a:extLst>
          </p:cNvPr>
          <p:cNvSpPr/>
          <p:nvPr userDrawn="1"/>
        </p:nvSpPr>
        <p:spPr>
          <a:xfrm>
            <a:off x="2" y="1"/>
            <a:ext cx="3443247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11" name="Picture 10" descr="Logo, icon&#10;&#10;Description automatically generated">
            <a:extLst>
              <a:ext uri="{FF2B5EF4-FFF2-40B4-BE49-F238E27FC236}">
                <a16:creationId xmlns:a16="http://schemas.microsoft.com/office/drawing/2014/main" id="{67F63D47-0299-4C02-974C-12472273D9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3093" y="736600"/>
            <a:ext cx="2717063" cy="5384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1561A-9548-40C2-A1E8-B2496D5DB8FC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F62544-2B89-4264-BED6-FB9EFC4D6009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FBA5D9-F5A7-4F24-93AD-BECAE4C1E376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6225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FCC2B0C-68A3-164F-8170-C77ADD49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1059" y="585259"/>
            <a:ext cx="7962955" cy="86294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7EF79308-653D-40F4-AD59-EB086C0E156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16296" y="1448200"/>
            <a:ext cx="7957661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 dirty="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D84548F-9DFF-4192-AF32-CBFF639EE2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11059" y="2061955"/>
            <a:ext cx="7962900" cy="3938588"/>
          </a:xfrm>
          <a:prstGeom prst="rect">
            <a:avLst/>
          </a:prstGeom>
        </p:spPr>
        <p:txBody>
          <a:bodyPr/>
          <a:lstStyle>
            <a:lvl1pPr marL="228594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83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71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60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349" indent="-228594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5AA0CF3E-F260-42CB-BF92-F545E2936A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3443245" cy="2885761"/>
          </a:xfrm>
          <a:prstGeom prst="rect">
            <a:avLst/>
          </a:prstGeom>
        </p:spPr>
      </p:pic>
      <p:pic>
        <p:nvPicPr>
          <p:cNvPr id="17" name="Picture 16" descr="Logo&#10;&#10;Description automatically generated with medium confidence">
            <a:extLst>
              <a:ext uri="{FF2B5EF4-FFF2-40B4-BE49-F238E27FC236}">
                <a16:creationId xmlns:a16="http://schemas.microsoft.com/office/drawing/2014/main" id="{3345DB88-237A-45C8-B9BF-B25E7277E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885482"/>
            <a:ext cx="3443247" cy="2885761"/>
          </a:xfrm>
          <a:prstGeom prst="rect">
            <a:avLst/>
          </a:prstGeom>
        </p:spPr>
      </p:pic>
      <p:pic>
        <p:nvPicPr>
          <p:cNvPr id="19" name="Picture 18" descr="Logo&#10;&#10;Description automatically generated with medium confidence">
            <a:extLst>
              <a:ext uri="{FF2B5EF4-FFF2-40B4-BE49-F238E27FC236}">
                <a16:creationId xmlns:a16="http://schemas.microsoft.com/office/drawing/2014/main" id="{1BFA43E5-1F25-4D2E-B934-517FB7CF56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764213"/>
            <a:ext cx="3443247" cy="1093788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A11561A-9548-40C2-A1E8-B2496D5DB8FC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F62544-2B89-4264-BED6-FB9EFC4D6009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FBA5D9-F5A7-4F24-93AD-BECAE4C1E376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22975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78EA-BDA0-5F4B-8DF3-5E9B6477E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5403" y="839641"/>
            <a:ext cx="5537264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544084-F33D-AE49-99BC-07C07C77723D}"/>
              </a:ext>
            </a:extLst>
          </p:cNvPr>
          <p:cNvSpPr/>
          <p:nvPr userDrawn="1"/>
        </p:nvSpPr>
        <p:spPr>
          <a:xfrm>
            <a:off x="0" y="3429002"/>
            <a:ext cx="12192000" cy="292565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8D6309-4074-7144-BA8F-C5A0A114D1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282" y="-161632"/>
            <a:ext cx="4678764" cy="633573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DE0E02-40E2-EA44-8DCD-62D2D944A1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5288" y="2165349"/>
            <a:ext cx="5537200" cy="3843339"/>
          </a:xfrm>
          <a:prstGeom prst="rect">
            <a:avLst/>
          </a:prstGeom>
        </p:spPr>
        <p:txBody>
          <a:bodyPr/>
          <a:lstStyle>
            <a:lvl1pPr marL="228589" indent="-228589">
              <a:buFont typeface="Wingdings" panose="05000000000000000000" pitchFamily="2" charset="2"/>
              <a:buChar char="§"/>
              <a:defRPr>
                <a:latin typeface="Source Sans Pro" panose="020B0503030403020204" pitchFamily="34" charset="0"/>
              </a:defRPr>
            </a:lvl1pPr>
            <a:lvl2pPr marL="685766" indent="-228589">
              <a:buFont typeface="Wingdings" panose="05000000000000000000" pitchFamily="2" charset="2"/>
              <a:buChar char="§"/>
              <a:defRPr>
                <a:latin typeface="Source Sans Pro" panose="020B0503030403020204" pitchFamily="34" charset="0"/>
              </a:defRPr>
            </a:lvl2pPr>
            <a:lvl3pPr marL="1142942" indent="-228589">
              <a:buFont typeface="Wingdings" panose="05000000000000000000" pitchFamily="2" charset="2"/>
              <a:buChar char="§"/>
              <a:defRPr>
                <a:latin typeface="Source Sans Pro" panose="020B0503030403020204" pitchFamily="34" charset="0"/>
              </a:defRPr>
            </a:lvl3pPr>
            <a:lvl4pPr marL="1600120" indent="-228589">
              <a:buFont typeface="Wingdings" panose="05000000000000000000" pitchFamily="2" charset="2"/>
              <a:buChar char="§"/>
              <a:defRPr>
                <a:latin typeface="Source Sans Pro" panose="020B0503030403020204" pitchFamily="34" charset="0"/>
              </a:defRPr>
            </a:lvl4pPr>
            <a:lvl5pPr marL="2057298" indent="-228589">
              <a:buFont typeface="Wingdings" panose="05000000000000000000" pitchFamily="2" charset="2"/>
              <a:buChar char="§"/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73D9C3-97C0-4D91-A9A6-5445CB424DF4}"/>
              </a:ext>
            </a:extLst>
          </p:cNvPr>
          <p:cNvSpPr txBox="1"/>
          <p:nvPr userDrawn="1"/>
        </p:nvSpPr>
        <p:spPr>
          <a:xfrm>
            <a:off x="1498633" y="6488054"/>
            <a:ext cx="28288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kern="1200">
                <a:solidFill>
                  <a:schemeClr val="bg1"/>
                </a:solidFill>
                <a:effectLst/>
                <a:latin typeface="Overpass" panose="020B0503020203020203" pitchFamily="34" charset="0"/>
                <a:ea typeface="+mn-ea"/>
                <a:cs typeface="+mn-cs"/>
              </a:rPr>
              <a:t>.</a:t>
            </a:r>
            <a:endParaRPr lang="en-US" sz="1000">
              <a:solidFill>
                <a:schemeClr val="bg1"/>
              </a:solidFill>
              <a:latin typeface="Overpass" panose="020B0503020203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0352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88CE17C1-789D-9349-810A-D805E8360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34"/>
          <a:stretch/>
        </p:blipFill>
        <p:spPr>
          <a:xfrm>
            <a:off x="1" y="-2266"/>
            <a:ext cx="3058160" cy="6860268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C2CCF97-0600-D24C-B0F0-C64700C8D7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7263" y="2081683"/>
            <a:ext cx="7962900" cy="3938588"/>
          </a:xfrm>
          <a:prstGeom prst="rect">
            <a:avLst/>
          </a:prstGeom>
        </p:spPr>
        <p:txBody>
          <a:bodyPr/>
          <a:lstStyle>
            <a:lvl1pPr marL="228589" indent="-228589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  <a:lvl2pPr marL="685766" indent="-228589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2pPr>
            <a:lvl3pPr marL="1142942" indent="-228589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3pPr>
            <a:lvl4pPr marL="1600120" indent="-228589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4pPr>
            <a:lvl5pPr marL="2057298" indent="-228589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0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85BB4C-758C-41ED-ACEE-FBF000AF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7265" y="605743"/>
            <a:ext cx="7962955" cy="86294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843571C-9E97-4DFA-A64C-B257E87DD3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02503" y="1468684"/>
            <a:ext cx="7957661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5826170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E53F691-6EE3-344E-9D74-A78A313A31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6285011" cy="640832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8FBD500-2278-8942-8FBF-595DB95F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744" y="839641"/>
            <a:ext cx="5251947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5E22C06-0237-8C4A-96FA-D5FAE4548B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6743" y="2837704"/>
            <a:ext cx="5253037" cy="3356909"/>
          </a:xfrm>
          <a:prstGeom prst="rect">
            <a:avLst/>
          </a:prstGeom>
        </p:spPr>
        <p:txBody>
          <a:bodyPr/>
          <a:lstStyle>
            <a:lvl1pPr marL="228589" indent="-228589">
              <a:buFont typeface="Wingdings" panose="05000000000000000000" pitchFamily="2" charset="2"/>
              <a:buChar char="§"/>
              <a:defRPr/>
            </a:lvl1pPr>
            <a:lvl2pPr marL="685766" indent="-228589">
              <a:buFont typeface="Wingdings" panose="05000000000000000000" pitchFamily="2" charset="2"/>
              <a:buChar char="§"/>
              <a:defRPr/>
            </a:lvl2pPr>
            <a:lvl3pPr marL="1142942" indent="-228589">
              <a:buFont typeface="Wingdings" panose="05000000000000000000" pitchFamily="2" charset="2"/>
              <a:buChar char="§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  <a:lvl5pPr marL="2057298" indent="-228589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685DCA-A270-1B47-A53F-D59F60142308}"/>
              </a:ext>
            </a:extLst>
          </p:cNvPr>
          <p:cNvSpPr/>
          <p:nvPr userDrawn="1"/>
        </p:nvSpPr>
        <p:spPr>
          <a:xfrm>
            <a:off x="594280" y="6408329"/>
            <a:ext cx="2103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1332E98A-D21E-4672-ACF3-7B03957188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6745" y="2176892"/>
            <a:ext cx="5251947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6001767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E53F691-6EE3-344E-9D74-A78A313A31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6285011" cy="64083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4685DCA-A270-1B47-A53F-D59F60142308}"/>
              </a:ext>
            </a:extLst>
          </p:cNvPr>
          <p:cNvSpPr/>
          <p:nvPr userDrawn="1"/>
        </p:nvSpPr>
        <p:spPr>
          <a:xfrm>
            <a:off x="594280" y="6408329"/>
            <a:ext cx="2103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351"/>
          </a:p>
        </p:txBody>
      </p:sp>
      <p:pic>
        <p:nvPicPr>
          <p:cNvPr id="7" name="Picture 6" descr="Logo&#10;&#10;Description automatically generated with medium confidence">
            <a:hlinkClick r:id="rId3"/>
            <a:extLst>
              <a:ext uri="{FF2B5EF4-FFF2-40B4-BE49-F238E27FC236}">
                <a16:creationId xmlns:a16="http://schemas.microsoft.com/office/drawing/2014/main" id="{61D64E02-A949-49E5-95FD-BC34C5CD08F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344" y="5899600"/>
            <a:ext cx="1095457" cy="526571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hlinkClick r:id="rId5"/>
            <a:extLst>
              <a:ext uri="{FF2B5EF4-FFF2-40B4-BE49-F238E27FC236}">
                <a16:creationId xmlns:a16="http://schemas.microsoft.com/office/drawing/2014/main" id="{B80FD0C1-C853-4A48-98FC-3DCA626E8D4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24857" y="5863303"/>
            <a:ext cx="2077983" cy="546837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hlinkClick r:id="rId7"/>
            <a:extLst>
              <a:ext uri="{FF2B5EF4-FFF2-40B4-BE49-F238E27FC236}">
                <a16:creationId xmlns:a16="http://schemas.microsoft.com/office/drawing/2014/main" id="{D9E97713-D1A7-4F25-AF9A-73709BD37FB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2837" y="5867642"/>
            <a:ext cx="1494883" cy="538159"/>
          </a:xfrm>
          <a:prstGeom prst="rect">
            <a:avLst/>
          </a:prstGeom>
        </p:spPr>
      </p:pic>
      <p:pic>
        <p:nvPicPr>
          <p:cNvPr id="14" name="Picture 13">
            <a:hlinkClick r:id="rId9"/>
            <a:extLst>
              <a:ext uri="{FF2B5EF4-FFF2-40B4-BE49-F238E27FC236}">
                <a16:creationId xmlns:a16="http://schemas.microsoft.com/office/drawing/2014/main" id="{18FA303C-09FD-4525-9C94-6CDE22E650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28323" y="4820991"/>
            <a:ext cx="3537223" cy="9162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9811298-EED9-4243-AF9C-D4CC0E25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744" y="839641"/>
            <a:ext cx="5251947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4266CDF7-4BCE-42E2-BB33-E8C8B94AD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96743" y="2837704"/>
            <a:ext cx="5253037" cy="3356909"/>
          </a:xfrm>
          <a:prstGeom prst="rect">
            <a:avLst/>
          </a:prstGeom>
        </p:spPr>
        <p:txBody>
          <a:bodyPr/>
          <a:lstStyle>
            <a:lvl1pPr marL="228589" indent="-228589">
              <a:buFont typeface="Wingdings" panose="05000000000000000000" pitchFamily="2" charset="2"/>
              <a:buChar char="§"/>
              <a:defRPr/>
            </a:lvl1pPr>
            <a:lvl2pPr marL="685766" indent="-228589">
              <a:buFont typeface="Wingdings" panose="05000000000000000000" pitchFamily="2" charset="2"/>
              <a:buChar char="§"/>
              <a:defRPr/>
            </a:lvl2pPr>
            <a:lvl3pPr marL="1142942" indent="-228589">
              <a:buFont typeface="Wingdings" panose="05000000000000000000" pitchFamily="2" charset="2"/>
              <a:buChar char="§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  <a:lvl5pPr marL="2057298" indent="-228589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D619C45-9D79-49BF-B7C0-48AEB5D5CB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6745" y="2176892"/>
            <a:ext cx="5251947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3091941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3A9A963F-1CC4-D243-9EC0-0D03A1833E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2" y="0"/>
            <a:ext cx="5392357" cy="5299349"/>
          </a:xfrm>
          <a:prstGeom prst="rect">
            <a:avLst/>
          </a:prstGeom>
        </p:spPr>
      </p:pic>
      <p:pic>
        <p:nvPicPr>
          <p:cNvPr id="16" name="Picture 15" descr="A person holding a clipboard&#10;&#10;Description automatically generated with low confidence">
            <a:extLst>
              <a:ext uri="{FF2B5EF4-FFF2-40B4-BE49-F238E27FC236}">
                <a16:creationId xmlns:a16="http://schemas.microsoft.com/office/drawing/2014/main" id="{2B6C08DE-8343-B24F-93DD-902026A074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565264"/>
            <a:ext cx="4811399" cy="629273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4FD8E2-A43E-4CD6-A3C2-1AF35C54C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1" y="848605"/>
            <a:ext cx="5251947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lang="en-US" sz="3600" b="1" i="0" kern="1200" dirty="0">
                <a:solidFill>
                  <a:srgbClr val="78BE20"/>
                </a:solidFill>
                <a:latin typeface="Overpass" pitchFamily="2" charset="77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18668B5-A494-4BA8-904E-16C808ABB5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2846668"/>
            <a:ext cx="5253037" cy="3356909"/>
          </a:xfrm>
          <a:prstGeom prst="rect">
            <a:avLst/>
          </a:prstGeom>
        </p:spPr>
        <p:txBody>
          <a:bodyPr/>
          <a:lstStyle>
            <a:lvl1pPr marL="228589" indent="-228589">
              <a:buFont typeface="Wingdings" panose="05000000000000000000" pitchFamily="2" charset="2"/>
              <a:buChar char="§"/>
              <a:defRPr/>
            </a:lvl1pPr>
            <a:lvl2pPr marL="685766" indent="-228589">
              <a:buFont typeface="Wingdings" panose="05000000000000000000" pitchFamily="2" charset="2"/>
              <a:buChar char="§"/>
              <a:defRPr/>
            </a:lvl2pPr>
            <a:lvl3pPr marL="1142942" indent="-228589">
              <a:buFont typeface="Wingdings" panose="05000000000000000000" pitchFamily="2" charset="2"/>
              <a:buChar char="§"/>
              <a:defRPr/>
            </a:lvl3pPr>
            <a:lvl4pPr marL="1600120" indent="-228589">
              <a:buFont typeface="Wingdings" panose="05000000000000000000" pitchFamily="2" charset="2"/>
              <a:buChar char="§"/>
              <a:defRPr/>
            </a:lvl4pPr>
            <a:lvl5pPr marL="2057298" indent="-228589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3C4F89-CBB1-4B91-B6BF-521143669AA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1" y="2185856"/>
            <a:ext cx="5251947" cy="43973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lang="en-US" sz="2800" b="1" kern="1200">
                <a:solidFill>
                  <a:schemeClr val="tx1"/>
                </a:solidFill>
                <a:latin typeface="Overpass" panose="020B0503020203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63661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 Two Content">
    <p:bg>
      <p:bgPr>
        <a:solidFill>
          <a:srgbClr val="78BE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5E36D07-9E2B-4F9D-BA55-BA0A7F7DFA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79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Master title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3751DB1A-1B04-47EA-AA55-9CFFAE2DD4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056" y="4095233"/>
            <a:ext cx="6678891" cy="276276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236F0490-D506-45BE-8B38-97EFBFF40C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7916534" y="-1"/>
            <a:ext cx="3774133" cy="2269319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DE0E334-BDEE-433F-839B-0606560026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822011" y="3216142"/>
            <a:ext cx="3774133" cy="2442087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AC9B3372-F38D-42CB-88F2-752B5B211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858334" y="2237199"/>
            <a:ext cx="6037215" cy="26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33550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3234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dy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41FC38-369C-3976-2C8B-D148381E531B}"/>
              </a:ext>
            </a:extLst>
          </p:cNvPr>
          <p:cNvSpPr/>
          <p:nvPr userDrawn="1"/>
        </p:nvSpPr>
        <p:spPr>
          <a:xfrm>
            <a:off x="8072845" y="-3"/>
            <a:ext cx="4119155" cy="685800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Arial" panose="020B0604020202020204" pitchFamily="34" charset="0"/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2766838D-DB9A-EAF2-E9EF-7AC2F9CE8F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074"/>
          <a:stretch/>
        </p:blipFill>
        <p:spPr>
          <a:xfrm rot="10800000">
            <a:off x="7916534" y="-1"/>
            <a:ext cx="3774133" cy="2269319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1F6C67E-2EC4-AC73-34C6-68C7EC9BB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672"/>
          <a:stretch/>
        </p:blipFill>
        <p:spPr>
          <a:xfrm rot="16200000">
            <a:off x="7858334" y="2237199"/>
            <a:ext cx="6037215" cy="263011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B155E7F-9568-E2A1-A602-4C1FD4853186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Arial" panose="020B0604020202020204" pitchFamily="34" charset="0"/>
              </a:rPr>
              <a:t>‹#›</a:t>
            </a:fld>
            <a:endParaRPr lang="en-US" sz="160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84126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4" y="873173"/>
            <a:ext cx="8022588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2784433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4" y="873173"/>
            <a:ext cx="7692799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5077698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4" y="873173"/>
            <a:ext cx="7804415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718370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5" y="873173"/>
            <a:ext cx="7692797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297945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White Sli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445CE9-B171-4780-A3D3-CEC028720BF3}"/>
              </a:ext>
            </a:extLst>
          </p:cNvPr>
          <p:cNvSpPr/>
          <p:nvPr userDrawn="1"/>
        </p:nvSpPr>
        <p:spPr>
          <a:xfrm>
            <a:off x="3271055" y="559898"/>
            <a:ext cx="8920944" cy="1076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24">
            <a:extLst>
              <a:ext uri="{FF2B5EF4-FFF2-40B4-BE49-F238E27FC236}">
                <a16:creationId xmlns:a16="http://schemas.microsoft.com/office/drawing/2014/main" id="{E405E79C-C8D3-4788-AAA1-36AFE553FA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1055" y="873173"/>
            <a:ext cx="7692797" cy="449943"/>
          </a:xfrm>
          <a:prstGeom prst="rect">
            <a:avLst/>
          </a:prstGeom>
        </p:spPr>
        <p:txBody>
          <a:bodyPr>
            <a:normAutofit/>
          </a:bodyPr>
          <a:lstStyle>
            <a:lvl1pPr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25C86FF1-6D71-4723-A416-325AA1EAD2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1055" y="2071421"/>
            <a:ext cx="7692799" cy="2551113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5143816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lid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0CD2-1D57-45C0-A094-C5A3F98E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3736"/>
            <a:ext cx="7251192" cy="731520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81A353-92E1-440F-97F2-343D125697AF}"/>
              </a:ext>
            </a:extLst>
          </p:cNvPr>
          <p:cNvSpPr/>
          <p:nvPr userDrawn="1"/>
        </p:nvSpPr>
        <p:spPr>
          <a:xfrm>
            <a:off x="0" y="5079244"/>
            <a:ext cx="12192000" cy="11064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60390A7-C216-4DC5-B2A5-C7ADCA8CA766}"/>
              </a:ext>
            </a:extLst>
          </p:cNvPr>
          <p:cNvSpPr/>
          <p:nvPr userDrawn="1"/>
        </p:nvSpPr>
        <p:spPr>
          <a:xfrm>
            <a:off x="0" y="1057061"/>
            <a:ext cx="12192000" cy="10783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solidFill>
                <a:srgbClr val="77BE4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514689-2AD1-42EF-AA42-28F39868DAC3}"/>
              </a:ext>
            </a:extLst>
          </p:cNvPr>
          <p:cNvSpPr/>
          <p:nvPr userDrawn="1"/>
        </p:nvSpPr>
        <p:spPr>
          <a:xfrm>
            <a:off x="-1" y="2074094"/>
            <a:ext cx="12192000" cy="10658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6D4544-05E9-4A9C-8123-8642E4A1483B}"/>
              </a:ext>
            </a:extLst>
          </p:cNvPr>
          <p:cNvSpPr/>
          <p:nvPr userDrawn="1"/>
        </p:nvSpPr>
        <p:spPr>
          <a:xfrm>
            <a:off x="0" y="3069153"/>
            <a:ext cx="12192000" cy="10683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9E22B6-F9AB-44E2-9452-350C54AF8E20}"/>
              </a:ext>
            </a:extLst>
          </p:cNvPr>
          <p:cNvSpPr/>
          <p:nvPr userDrawn="1"/>
        </p:nvSpPr>
        <p:spPr>
          <a:xfrm>
            <a:off x="0" y="4074198"/>
            <a:ext cx="12192000" cy="10579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>
              <a:latin typeface="Arial" panose="020B0604020202020204" pitchFamily="34" charset="0"/>
            </a:endParaRP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779EA82D-E6E2-46F8-8ADC-CF78FD756C6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1" y="1243788"/>
            <a:ext cx="2281281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BEC717CF-C314-4228-B60F-D2C90DE24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4201" y="1360469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4F42EC0-1F53-41B0-96A8-93D4E1424D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1940" y="2263324"/>
            <a:ext cx="2560320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876746D-6DAB-48D4-A01A-712D87F1D2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4201" y="2371287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4389F7A-3663-4221-85EB-AA165F9856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1481" y="5280031"/>
            <a:ext cx="2281281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A2CD2F8-84A2-461E-8C70-0EF7133E19D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84201" y="5396712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FFF6539-74A8-4699-8CBE-F7A118C106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1481" y="3250877"/>
            <a:ext cx="2281281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EEA8F3EE-F0E6-4BD2-BC86-0297E45C5CD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84201" y="3367559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304752A-AC08-4384-8021-53DBDE85FE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1481" y="4250757"/>
            <a:ext cx="2281281" cy="704851"/>
          </a:xfrm>
          <a:prstGeom prst="rect">
            <a:avLst/>
          </a:prstGeom>
        </p:spPr>
        <p:txBody>
          <a:bodyPr anchor="ctr" anchorCtr="0"/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5A7BC60-2FAB-4142-8535-E1D51E962F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84201" y="4367439"/>
            <a:ext cx="7498080" cy="471488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724605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Gray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6">
            <a:extLst>
              <a:ext uri="{FF2B5EF4-FFF2-40B4-BE49-F238E27FC236}">
                <a16:creationId xmlns:a16="http://schemas.microsoft.com/office/drawing/2014/main" id="{7C45C863-C1C0-470A-8F87-791A670D0C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1" y="2044700"/>
            <a:ext cx="5016500" cy="4089400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1pPr>
            <a:lvl2pPr marL="685783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2pPr>
            <a:lvl3pPr marL="1142971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160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4pPr>
            <a:lvl5pPr marL="2057349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26">
            <a:extLst>
              <a:ext uri="{FF2B5EF4-FFF2-40B4-BE49-F238E27FC236}">
                <a16:creationId xmlns:a16="http://schemas.microsoft.com/office/drawing/2014/main" id="{34733141-8584-45DE-9DAF-28AF7B60EA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37301" y="2044700"/>
            <a:ext cx="5016500" cy="4089400"/>
          </a:xfrm>
          <a:prstGeom prst="rect">
            <a:avLst/>
          </a:prstGeom>
        </p:spPr>
        <p:txBody>
          <a:bodyPr/>
          <a:lstStyle>
            <a:lvl1pPr marL="228594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1pPr>
            <a:lvl2pPr marL="685783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2pPr>
            <a:lvl3pPr marL="1142971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3pPr>
            <a:lvl4pPr marL="1600160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4pPr>
            <a:lvl5pPr marL="2057349" indent="-228594">
              <a:lnSpc>
                <a:spcPct val="114000"/>
              </a:lnSpc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50F47A2E-FD88-4251-9DE0-84E12A5FD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214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5E36D07-9E2B-4F9D-BA55-BA0A7F7DFA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79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26926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rk Gray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5E36D07-9E2B-4F9D-BA55-BA0A7F7DFA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79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Master title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28C117A-C739-4692-A641-77B1AAE5B5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09"/>
          <a:stretch/>
        </p:blipFill>
        <p:spPr>
          <a:xfrm>
            <a:off x="0" y="-755673"/>
            <a:ext cx="5955896" cy="7969213"/>
          </a:xfrm>
          <a:prstGeom prst="rect">
            <a:avLst/>
          </a:prstGeom>
          <a:noFill/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5B608C7-B0CF-485B-A71D-F060E4C647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6000"/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709"/>
          <a:stretch/>
        </p:blipFill>
        <p:spPr>
          <a:xfrm rot="10800000">
            <a:off x="6687660" y="-784547"/>
            <a:ext cx="5955896" cy="7969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1122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ark Gray Two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55E36D07-9E2B-4F9D-BA55-BA0A7F7DFA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79040"/>
            <a:ext cx="8001000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Master title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4E654E2A-E2C4-442F-BD4E-B1EE07387C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335" y="4083000"/>
            <a:ext cx="6785325" cy="2775001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84B8D258-AB2B-486D-A6D4-F9A647D588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886542" y="-170564"/>
            <a:ext cx="3834101" cy="2621885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6C2BD42-1C7F-433B-B2AC-74E9BD4B0F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767528" y="3221878"/>
            <a:ext cx="3834101" cy="2621885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CA206F58-CBAF-41C6-B462-30CDFBD3D9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858334" y="2237199"/>
            <a:ext cx="6037215" cy="263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1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9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473C8D11-5101-A44B-BB37-9C0C74932986}"/>
              </a:ext>
            </a:extLst>
          </p:cNvPr>
          <p:cNvGrpSpPr/>
          <p:nvPr userDrawn="1"/>
        </p:nvGrpSpPr>
        <p:grpSpPr>
          <a:xfrm>
            <a:off x="-98853" y="-48739"/>
            <a:ext cx="12313741" cy="6917723"/>
            <a:chOff x="-1" y="-39891"/>
            <a:chExt cx="12195047" cy="690141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013093-EF92-0B44-91D2-508A67F72A65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77B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0" name="Picture 19" descr="Logo, icon, company name&#10;&#10;Description automatically generated">
              <a:extLst>
                <a:ext uri="{FF2B5EF4-FFF2-40B4-BE49-F238E27FC236}">
                  <a16:creationId xmlns:a16="http://schemas.microsoft.com/office/drawing/2014/main" id="{3E8C941D-8F83-A64C-A1C4-646D8E16BF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3520"/>
              <a:ext cx="5886897" cy="6858001"/>
            </a:xfrm>
            <a:prstGeom prst="rect">
              <a:avLst/>
            </a:prstGeom>
          </p:spPr>
        </p:pic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2C9F9E2-3EC2-074F-8381-3678A24A24CD}"/>
                </a:ext>
              </a:extLst>
            </p:cNvPr>
            <p:cNvSpPr/>
            <p:nvPr/>
          </p:nvSpPr>
          <p:spPr>
            <a:xfrm>
              <a:off x="5249227" y="2327854"/>
              <a:ext cx="5007050" cy="4530147"/>
            </a:xfrm>
            <a:custGeom>
              <a:avLst/>
              <a:gdLst>
                <a:gd name="connsiteX0" fmla="*/ 2822685 w 5007050"/>
                <a:gd name="connsiteY0" fmla="*/ 0 h 4530147"/>
                <a:gd name="connsiteX1" fmla="*/ 2998622 w 5007050"/>
                <a:gd name="connsiteY1" fmla="*/ 241358 h 4530147"/>
                <a:gd name="connsiteX2" fmla="*/ 4763791 w 5007050"/>
                <a:gd name="connsiteY2" fmla="*/ 1963350 h 4530147"/>
                <a:gd name="connsiteX3" fmla="*/ 5007050 w 5007050"/>
                <a:gd name="connsiteY3" fmla="*/ 2132105 h 4530147"/>
                <a:gd name="connsiteX4" fmla="*/ 4696595 w 5007050"/>
                <a:gd name="connsiteY4" fmla="*/ 2370107 h 4530147"/>
                <a:gd name="connsiteX5" fmla="*/ 2846304 w 5007050"/>
                <a:gd name="connsiteY5" fmla="*/ 4429889 h 4530147"/>
                <a:gd name="connsiteX6" fmla="*/ 2785966 w 5007050"/>
                <a:gd name="connsiteY6" fmla="*/ 4530147 h 4530147"/>
                <a:gd name="connsiteX7" fmla="*/ 105159 w 5007050"/>
                <a:gd name="connsiteY7" fmla="*/ 4530147 h 4530147"/>
                <a:gd name="connsiteX8" fmla="*/ 81098 w 5007050"/>
                <a:gd name="connsiteY8" fmla="*/ 4470616 h 4530147"/>
                <a:gd name="connsiteX9" fmla="*/ 0 w 5007050"/>
                <a:gd name="connsiteY9" fmla="*/ 4295620 h 4530147"/>
                <a:gd name="connsiteX10" fmla="*/ 115203 w 5007050"/>
                <a:gd name="connsiteY10" fmla="*/ 4020552 h 4530147"/>
                <a:gd name="connsiteX11" fmla="*/ 2609997 w 5007050"/>
                <a:gd name="connsiteY11" fmla="*/ 217624 h 4530147"/>
                <a:gd name="connsiteX12" fmla="*/ 2822685 w 5007050"/>
                <a:gd name="connsiteY12" fmla="*/ 0 h 4530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07050" h="4530147">
                  <a:moveTo>
                    <a:pt x="2822685" y="0"/>
                  </a:moveTo>
                  <a:lnTo>
                    <a:pt x="2998622" y="241358"/>
                  </a:lnTo>
                  <a:cubicBezTo>
                    <a:pt x="3499326" y="894501"/>
                    <a:pt x="4094271" y="1474894"/>
                    <a:pt x="4763791" y="1963350"/>
                  </a:cubicBezTo>
                  <a:lnTo>
                    <a:pt x="5007050" y="2132105"/>
                  </a:lnTo>
                  <a:lnTo>
                    <a:pt x="4696595" y="2370107"/>
                  </a:lnTo>
                  <a:cubicBezTo>
                    <a:pt x="3971965" y="2953497"/>
                    <a:pt x="3345867" y="3649197"/>
                    <a:pt x="2846304" y="4429889"/>
                  </a:cubicBezTo>
                  <a:lnTo>
                    <a:pt x="2785966" y="4530147"/>
                  </a:lnTo>
                  <a:lnTo>
                    <a:pt x="105159" y="4530147"/>
                  </a:lnTo>
                  <a:lnTo>
                    <a:pt x="81098" y="4470616"/>
                  </a:lnTo>
                  <a:lnTo>
                    <a:pt x="0" y="4295620"/>
                  </a:lnTo>
                  <a:lnTo>
                    <a:pt x="115203" y="4020552"/>
                  </a:lnTo>
                  <a:cubicBezTo>
                    <a:pt x="724833" y="2614481"/>
                    <a:pt x="1572916" y="1330757"/>
                    <a:pt x="2609997" y="217624"/>
                  </a:cubicBezTo>
                  <a:lnTo>
                    <a:pt x="2822685" y="0"/>
                  </a:lnTo>
                  <a:close/>
                </a:path>
              </a:pathLst>
            </a:custGeom>
            <a:solidFill>
              <a:srgbClr val="7CC051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F9F53E1-6EEB-304F-AABB-4AD772A09AD8}"/>
                </a:ext>
              </a:extLst>
            </p:cNvPr>
            <p:cNvSpPr/>
            <p:nvPr/>
          </p:nvSpPr>
          <p:spPr>
            <a:xfrm>
              <a:off x="1293933" y="4508506"/>
              <a:ext cx="3955294" cy="2349494"/>
            </a:xfrm>
            <a:custGeom>
              <a:avLst/>
              <a:gdLst>
                <a:gd name="connsiteX0" fmla="*/ 2559999 w 3955294"/>
                <a:gd name="connsiteY0" fmla="*/ 0 h 2349494"/>
                <a:gd name="connsiteX1" fmla="*/ 2734236 w 3955294"/>
                <a:gd name="connsiteY1" fmla="*/ 196225 h 2349494"/>
                <a:gd name="connsiteX2" fmla="*/ 3862275 w 3955294"/>
                <a:gd name="connsiteY2" fmla="*/ 1914247 h 2349494"/>
                <a:gd name="connsiteX3" fmla="*/ 3955294 w 3955294"/>
                <a:gd name="connsiteY3" fmla="*/ 2114968 h 2349494"/>
                <a:gd name="connsiteX4" fmla="*/ 3943530 w 3955294"/>
                <a:gd name="connsiteY4" fmla="*/ 2143056 h 2349494"/>
                <a:gd name="connsiteX5" fmla="*/ 3865685 w 3955294"/>
                <a:gd name="connsiteY5" fmla="*/ 2349494 h 2349494"/>
                <a:gd name="connsiteX6" fmla="*/ 0 w 3955294"/>
                <a:gd name="connsiteY6" fmla="*/ 2349494 h 2349494"/>
                <a:gd name="connsiteX7" fmla="*/ 70393 w 3955294"/>
                <a:gd name="connsiteY7" fmla="*/ 2115976 h 2349494"/>
                <a:gd name="connsiteX8" fmla="*/ 267077 w 3955294"/>
                <a:gd name="connsiteY8" fmla="*/ 1554646 h 2349494"/>
                <a:gd name="connsiteX9" fmla="*/ 302011 w 3955294"/>
                <a:gd name="connsiteY9" fmla="*/ 1465004 h 2349494"/>
                <a:gd name="connsiteX10" fmla="*/ 356311 w 3955294"/>
                <a:gd name="connsiteY10" fmla="*/ 1441056 h 2349494"/>
                <a:gd name="connsiteX11" fmla="*/ 2269077 w 3955294"/>
                <a:gd name="connsiteY11" fmla="*/ 245839 h 2349494"/>
                <a:gd name="connsiteX12" fmla="*/ 2559999 w 3955294"/>
                <a:gd name="connsiteY12" fmla="*/ 0 h 2349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55294" h="2349494">
                  <a:moveTo>
                    <a:pt x="2559999" y="0"/>
                  </a:moveTo>
                  <a:lnTo>
                    <a:pt x="2734236" y="196225"/>
                  </a:lnTo>
                  <a:cubicBezTo>
                    <a:pt x="3177212" y="719858"/>
                    <a:pt x="3557019" y="1296233"/>
                    <a:pt x="3862275" y="1914247"/>
                  </a:cubicBezTo>
                  <a:lnTo>
                    <a:pt x="3955294" y="2114968"/>
                  </a:lnTo>
                  <a:lnTo>
                    <a:pt x="3943530" y="2143056"/>
                  </a:lnTo>
                  <a:lnTo>
                    <a:pt x="3865685" y="2349494"/>
                  </a:lnTo>
                  <a:lnTo>
                    <a:pt x="0" y="2349494"/>
                  </a:lnTo>
                  <a:lnTo>
                    <a:pt x="70393" y="2115976"/>
                  </a:lnTo>
                  <a:cubicBezTo>
                    <a:pt x="131940" y="1927074"/>
                    <a:pt x="197534" y="1739932"/>
                    <a:pt x="267077" y="1554646"/>
                  </a:cubicBezTo>
                  <a:lnTo>
                    <a:pt x="302011" y="1465004"/>
                  </a:lnTo>
                  <a:lnTo>
                    <a:pt x="356311" y="1441056"/>
                  </a:lnTo>
                  <a:cubicBezTo>
                    <a:pt x="1044379" y="1117621"/>
                    <a:pt x="1686088" y="715196"/>
                    <a:pt x="2269077" y="245839"/>
                  </a:cubicBezTo>
                  <a:lnTo>
                    <a:pt x="2559999" y="0"/>
                  </a:lnTo>
                  <a:close/>
                </a:path>
              </a:pathLst>
            </a:custGeom>
            <a:solidFill>
              <a:srgbClr val="69BB4D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EB2BAC1-8DEC-8D4C-B443-1F66300733A8}"/>
                </a:ext>
              </a:extLst>
            </p:cNvPr>
            <p:cNvSpPr/>
            <p:nvPr/>
          </p:nvSpPr>
          <p:spPr>
            <a:xfrm>
              <a:off x="1595944" y="3536727"/>
              <a:ext cx="2257988" cy="2436782"/>
            </a:xfrm>
            <a:custGeom>
              <a:avLst/>
              <a:gdLst>
                <a:gd name="connsiteX0" fmla="*/ 1229841 w 2257988"/>
                <a:gd name="connsiteY0" fmla="*/ 0 h 2436782"/>
                <a:gd name="connsiteX1" fmla="*/ 1253624 w 2257988"/>
                <a:gd name="connsiteY1" fmla="*/ 18232 h 2436782"/>
                <a:gd name="connsiteX2" fmla="*/ 2158950 w 2257988"/>
                <a:gd name="connsiteY2" fmla="*/ 860241 h 2436782"/>
                <a:gd name="connsiteX3" fmla="*/ 2257988 w 2257988"/>
                <a:gd name="connsiteY3" fmla="*/ 971778 h 2436782"/>
                <a:gd name="connsiteX4" fmla="*/ 1967066 w 2257988"/>
                <a:gd name="connsiteY4" fmla="*/ 1217617 h 2436782"/>
                <a:gd name="connsiteX5" fmla="*/ 54300 w 2257988"/>
                <a:gd name="connsiteY5" fmla="*/ 2412834 h 2436782"/>
                <a:gd name="connsiteX6" fmla="*/ 0 w 2257988"/>
                <a:gd name="connsiteY6" fmla="*/ 2436782 h 2436782"/>
                <a:gd name="connsiteX7" fmla="*/ 88132 w 2257988"/>
                <a:gd name="connsiteY7" fmla="*/ 2210630 h 2436782"/>
                <a:gd name="connsiteX8" fmla="*/ 1156863 w 2257988"/>
                <a:gd name="connsiteY8" fmla="*/ 111051 h 2436782"/>
                <a:gd name="connsiteX9" fmla="*/ 1229841 w 2257988"/>
                <a:gd name="connsiteY9" fmla="*/ 0 h 2436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7988" h="2436782">
                  <a:moveTo>
                    <a:pt x="1229841" y="0"/>
                  </a:moveTo>
                  <a:lnTo>
                    <a:pt x="1253624" y="18232"/>
                  </a:lnTo>
                  <a:cubicBezTo>
                    <a:pt x="1575682" y="277516"/>
                    <a:pt x="1878277" y="558985"/>
                    <a:pt x="2158950" y="860241"/>
                  </a:cubicBezTo>
                  <a:lnTo>
                    <a:pt x="2257988" y="971778"/>
                  </a:lnTo>
                  <a:lnTo>
                    <a:pt x="1967066" y="1217617"/>
                  </a:lnTo>
                  <a:cubicBezTo>
                    <a:pt x="1384077" y="1686974"/>
                    <a:pt x="742368" y="2089399"/>
                    <a:pt x="54300" y="2412834"/>
                  </a:cubicBezTo>
                  <a:lnTo>
                    <a:pt x="0" y="2436782"/>
                  </a:lnTo>
                  <a:lnTo>
                    <a:pt x="88132" y="2210630"/>
                  </a:lnTo>
                  <a:cubicBezTo>
                    <a:pt x="384226" y="1478104"/>
                    <a:pt x="742591" y="776175"/>
                    <a:pt x="1156863" y="111051"/>
                  </a:cubicBezTo>
                  <a:lnTo>
                    <a:pt x="1229841" y="0"/>
                  </a:lnTo>
                  <a:close/>
                </a:path>
              </a:pathLst>
            </a:custGeom>
            <a:solidFill>
              <a:srgbClr val="01A74D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0464BBC-BC33-3A46-B79E-B58CE7C5E357}"/>
                </a:ext>
              </a:extLst>
            </p:cNvPr>
            <p:cNvSpPr/>
            <p:nvPr/>
          </p:nvSpPr>
          <p:spPr>
            <a:xfrm>
              <a:off x="0" y="5973510"/>
              <a:ext cx="1595944" cy="888009"/>
            </a:xfrm>
            <a:custGeom>
              <a:avLst/>
              <a:gdLst>
                <a:gd name="connsiteX0" fmla="*/ 1595944 w 1595944"/>
                <a:gd name="connsiteY0" fmla="*/ 0 h 888009"/>
                <a:gd name="connsiteX1" fmla="*/ 1561010 w 1595944"/>
                <a:gd name="connsiteY1" fmla="*/ 89642 h 888009"/>
                <a:gd name="connsiteX2" fmla="*/ 1364326 w 1595944"/>
                <a:gd name="connsiteY2" fmla="*/ 650972 h 888009"/>
                <a:gd name="connsiteX3" fmla="*/ 1292872 w 1595944"/>
                <a:gd name="connsiteY3" fmla="*/ 888009 h 888009"/>
                <a:gd name="connsiteX4" fmla="*/ 0 w 1595944"/>
                <a:gd name="connsiteY4" fmla="*/ 888009 h 888009"/>
                <a:gd name="connsiteX5" fmla="*/ 0 w 1595944"/>
                <a:gd name="connsiteY5" fmla="*/ 571248 h 888009"/>
                <a:gd name="connsiteX6" fmla="*/ 364324 w 1595944"/>
                <a:gd name="connsiteY6" fmla="*/ 470322 h 888009"/>
                <a:gd name="connsiteX7" fmla="*/ 1231939 w 1595944"/>
                <a:gd name="connsiteY7" fmla="*/ 160538 h 888009"/>
                <a:gd name="connsiteX8" fmla="*/ 1595944 w 1595944"/>
                <a:gd name="connsiteY8" fmla="*/ 0 h 88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5944" h="888009">
                  <a:moveTo>
                    <a:pt x="1595944" y="0"/>
                  </a:moveTo>
                  <a:lnTo>
                    <a:pt x="1561010" y="89642"/>
                  </a:lnTo>
                  <a:cubicBezTo>
                    <a:pt x="1491467" y="274928"/>
                    <a:pt x="1425873" y="462070"/>
                    <a:pt x="1364326" y="650972"/>
                  </a:cubicBezTo>
                  <a:lnTo>
                    <a:pt x="1292872" y="888009"/>
                  </a:lnTo>
                  <a:lnTo>
                    <a:pt x="0" y="888009"/>
                  </a:lnTo>
                  <a:lnTo>
                    <a:pt x="0" y="571248"/>
                  </a:lnTo>
                  <a:lnTo>
                    <a:pt x="364324" y="470322"/>
                  </a:lnTo>
                  <a:cubicBezTo>
                    <a:pt x="660023" y="380600"/>
                    <a:pt x="949492" y="277081"/>
                    <a:pt x="1231939" y="160538"/>
                  </a:cubicBezTo>
                  <a:lnTo>
                    <a:pt x="1595944" y="0"/>
                  </a:lnTo>
                  <a:close/>
                </a:path>
              </a:pathLst>
            </a:custGeom>
            <a:solidFill>
              <a:srgbClr val="A3CB7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55B05CC-2707-8544-822B-30576BEFCED9}"/>
                </a:ext>
              </a:extLst>
            </p:cNvPr>
            <p:cNvSpPr/>
            <p:nvPr/>
          </p:nvSpPr>
          <p:spPr>
            <a:xfrm>
              <a:off x="5159618" y="6623474"/>
              <a:ext cx="194769" cy="234527"/>
            </a:xfrm>
            <a:custGeom>
              <a:avLst/>
              <a:gdLst>
                <a:gd name="connsiteX0" fmla="*/ 89610 w 194769"/>
                <a:gd name="connsiteY0" fmla="*/ 0 h 234527"/>
                <a:gd name="connsiteX1" fmla="*/ 170708 w 194769"/>
                <a:gd name="connsiteY1" fmla="*/ 174996 h 234527"/>
                <a:gd name="connsiteX2" fmla="*/ 194769 w 194769"/>
                <a:gd name="connsiteY2" fmla="*/ 234527 h 234527"/>
                <a:gd name="connsiteX3" fmla="*/ 0 w 194769"/>
                <a:gd name="connsiteY3" fmla="*/ 234527 h 234527"/>
                <a:gd name="connsiteX4" fmla="*/ 77846 w 194769"/>
                <a:gd name="connsiteY4" fmla="*/ 28088 h 234527"/>
                <a:gd name="connsiteX5" fmla="*/ 89610 w 194769"/>
                <a:gd name="connsiteY5" fmla="*/ 0 h 23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4769" h="234527">
                  <a:moveTo>
                    <a:pt x="89610" y="0"/>
                  </a:moveTo>
                  <a:lnTo>
                    <a:pt x="170708" y="174996"/>
                  </a:lnTo>
                  <a:lnTo>
                    <a:pt x="194769" y="234527"/>
                  </a:lnTo>
                  <a:lnTo>
                    <a:pt x="0" y="234527"/>
                  </a:lnTo>
                  <a:lnTo>
                    <a:pt x="77846" y="28088"/>
                  </a:lnTo>
                  <a:lnTo>
                    <a:pt x="89610" y="0"/>
                  </a:lnTo>
                  <a:close/>
                </a:path>
              </a:pathLst>
            </a:custGeom>
            <a:solidFill>
              <a:srgbClr val="4AA357">
                <a:alpha val="9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3AE72F2-4752-F043-97C3-5DBDCD8C0FE7}"/>
                </a:ext>
              </a:extLst>
            </p:cNvPr>
            <p:cNvSpPr/>
            <p:nvPr/>
          </p:nvSpPr>
          <p:spPr>
            <a:xfrm>
              <a:off x="6906893" y="1"/>
              <a:ext cx="4164120" cy="2327853"/>
            </a:xfrm>
            <a:custGeom>
              <a:avLst/>
              <a:gdLst>
                <a:gd name="connsiteX0" fmla="*/ 0 w 4164120"/>
                <a:gd name="connsiteY0" fmla="*/ 0 h 2327853"/>
                <a:gd name="connsiteX1" fmla="*/ 4164120 w 4164120"/>
                <a:gd name="connsiteY1" fmla="*/ 0 h 2327853"/>
                <a:gd name="connsiteX2" fmla="*/ 4004537 w 4164120"/>
                <a:gd name="connsiteY2" fmla="*/ 89514 h 2327853"/>
                <a:gd name="connsiteX3" fmla="*/ 1408222 w 4164120"/>
                <a:gd name="connsiteY3" fmla="*/ 2079005 h 2327853"/>
                <a:gd name="connsiteX4" fmla="*/ 1165019 w 4164120"/>
                <a:gd name="connsiteY4" fmla="*/ 2327853 h 2327853"/>
                <a:gd name="connsiteX5" fmla="*/ 1098549 w 4164120"/>
                <a:gd name="connsiteY5" fmla="*/ 2236666 h 2327853"/>
                <a:gd name="connsiteX6" fmla="*/ 105261 w 4164120"/>
                <a:gd name="connsiteY6" fmla="*/ 313006 h 2327853"/>
                <a:gd name="connsiteX7" fmla="*/ 0 w 4164120"/>
                <a:gd name="connsiteY7" fmla="*/ 0 h 232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4120" h="2327853">
                  <a:moveTo>
                    <a:pt x="0" y="0"/>
                  </a:moveTo>
                  <a:lnTo>
                    <a:pt x="4164120" y="0"/>
                  </a:lnTo>
                  <a:lnTo>
                    <a:pt x="4004537" y="89514"/>
                  </a:lnTo>
                  <a:cubicBezTo>
                    <a:pt x="3058290" y="650403"/>
                    <a:pt x="2186845" y="1319428"/>
                    <a:pt x="1408222" y="2079005"/>
                  </a:cubicBezTo>
                  <a:lnTo>
                    <a:pt x="1165019" y="2327853"/>
                  </a:lnTo>
                  <a:lnTo>
                    <a:pt x="1098549" y="2236666"/>
                  </a:lnTo>
                  <a:cubicBezTo>
                    <a:pt x="688398" y="1644413"/>
                    <a:pt x="352911" y="998909"/>
                    <a:pt x="105261" y="3130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1B74A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FAAABEE-626E-A042-B076-5118FA0A751F}"/>
                </a:ext>
              </a:extLst>
            </p:cNvPr>
            <p:cNvSpPr/>
            <p:nvPr/>
          </p:nvSpPr>
          <p:spPr>
            <a:xfrm>
              <a:off x="2825785" y="0"/>
              <a:ext cx="3861633" cy="4508506"/>
            </a:xfrm>
            <a:custGeom>
              <a:avLst/>
              <a:gdLst>
                <a:gd name="connsiteX0" fmla="*/ 3224042 w 3861633"/>
                <a:gd name="connsiteY0" fmla="*/ 0 h 4508506"/>
                <a:gd name="connsiteX1" fmla="*/ 3861633 w 3861633"/>
                <a:gd name="connsiteY1" fmla="*/ 0 h 4508506"/>
                <a:gd name="connsiteX2" fmla="*/ 3783000 w 3861633"/>
                <a:gd name="connsiteY2" fmla="*/ 276652 h 4508506"/>
                <a:gd name="connsiteX3" fmla="*/ 1079873 w 3861633"/>
                <a:gd name="connsiteY3" fmla="*/ 4464796 h 4508506"/>
                <a:gd name="connsiteX4" fmla="*/ 1028147 w 3861633"/>
                <a:gd name="connsiteY4" fmla="*/ 4508506 h 4508506"/>
                <a:gd name="connsiteX5" fmla="*/ 929109 w 3861633"/>
                <a:gd name="connsiteY5" fmla="*/ 4396969 h 4508506"/>
                <a:gd name="connsiteX6" fmla="*/ 23783 w 3861633"/>
                <a:gd name="connsiteY6" fmla="*/ 3554960 h 4508506"/>
                <a:gd name="connsiteX7" fmla="*/ 0 w 3861633"/>
                <a:gd name="connsiteY7" fmla="*/ 3536728 h 4508506"/>
                <a:gd name="connsiteX8" fmla="*/ 295656 w 3861633"/>
                <a:gd name="connsiteY8" fmla="*/ 3086830 h 4508506"/>
                <a:gd name="connsiteX9" fmla="*/ 3098430 w 3861633"/>
                <a:gd name="connsiteY9" fmla="*/ 95706 h 4508506"/>
                <a:gd name="connsiteX10" fmla="*/ 3224042 w 3861633"/>
                <a:gd name="connsiteY10" fmla="*/ 0 h 450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1633" h="4508506">
                  <a:moveTo>
                    <a:pt x="3224042" y="0"/>
                  </a:moveTo>
                  <a:lnTo>
                    <a:pt x="3861633" y="0"/>
                  </a:lnTo>
                  <a:lnTo>
                    <a:pt x="3783000" y="276652"/>
                  </a:lnTo>
                  <a:cubicBezTo>
                    <a:pt x="3285614" y="1907756"/>
                    <a:pt x="2337637" y="3349591"/>
                    <a:pt x="1079873" y="4464796"/>
                  </a:cubicBezTo>
                  <a:lnTo>
                    <a:pt x="1028147" y="4508506"/>
                  </a:lnTo>
                  <a:lnTo>
                    <a:pt x="929109" y="4396969"/>
                  </a:lnTo>
                  <a:cubicBezTo>
                    <a:pt x="648436" y="4095713"/>
                    <a:pt x="345841" y="3814244"/>
                    <a:pt x="23783" y="3554960"/>
                  </a:cubicBezTo>
                  <a:lnTo>
                    <a:pt x="0" y="3536728"/>
                  </a:lnTo>
                  <a:lnTo>
                    <a:pt x="295656" y="3086830"/>
                  </a:lnTo>
                  <a:cubicBezTo>
                    <a:pt x="1075632" y="1960555"/>
                    <a:pt x="2021258" y="952423"/>
                    <a:pt x="3098430" y="95706"/>
                  </a:cubicBezTo>
                  <a:lnTo>
                    <a:pt x="3224042" y="0"/>
                  </a:lnTo>
                  <a:close/>
                </a:path>
              </a:pathLst>
            </a:custGeom>
            <a:solidFill>
              <a:srgbClr val="04AA4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D2D8C10-5293-5047-BDE5-500476C9C2E9}"/>
                </a:ext>
              </a:extLst>
            </p:cNvPr>
            <p:cNvSpPr/>
            <p:nvPr/>
          </p:nvSpPr>
          <p:spPr>
            <a:xfrm>
              <a:off x="-1" y="3519"/>
              <a:ext cx="2300199" cy="2371000"/>
            </a:xfrm>
            <a:custGeom>
              <a:avLst/>
              <a:gdLst>
                <a:gd name="connsiteX0" fmla="*/ 0 w 2300199"/>
                <a:gd name="connsiteY0" fmla="*/ 0 h 2371000"/>
                <a:gd name="connsiteX1" fmla="*/ 2300199 w 2300199"/>
                <a:gd name="connsiteY1" fmla="*/ 0 h 2371000"/>
                <a:gd name="connsiteX2" fmla="*/ 2187236 w 2300199"/>
                <a:gd name="connsiteY2" fmla="*/ 286500 h 2371000"/>
                <a:gd name="connsiteX3" fmla="*/ 972315 w 2300199"/>
                <a:gd name="connsiteY3" fmla="*/ 2288955 h 2371000"/>
                <a:gd name="connsiteX4" fmla="*/ 901246 w 2300199"/>
                <a:gd name="connsiteY4" fmla="*/ 2371000 h 2371000"/>
                <a:gd name="connsiteX5" fmla="*/ 752015 w 2300199"/>
                <a:gd name="connsiteY5" fmla="*/ 2304915 h 2371000"/>
                <a:gd name="connsiteX6" fmla="*/ 107614 w 2300199"/>
                <a:gd name="connsiteY6" fmla="*/ 2063761 h 2371000"/>
                <a:gd name="connsiteX7" fmla="*/ 0 w 2300199"/>
                <a:gd name="connsiteY7" fmla="*/ 2030575 h 2371000"/>
                <a:gd name="connsiteX8" fmla="*/ 0 w 2300199"/>
                <a:gd name="connsiteY8" fmla="*/ 0 h 237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00199" h="2371000">
                  <a:moveTo>
                    <a:pt x="0" y="0"/>
                  </a:moveTo>
                  <a:lnTo>
                    <a:pt x="2300199" y="0"/>
                  </a:lnTo>
                  <a:lnTo>
                    <a:pt x="2187236" y="286500"/>
                  </a:lnTo>
                  <a:cubicBezTo>
                    <a:pt x="1879365" y="1014389"/>
                    <a:pt x="1468275" y="1687991"/>
                    <a:pt x="972315" y="2288955"/>
                  </a:cubicBezTo>
                  <a:lnTo>
                    <a:pt x="901246" y="2371000"/>
                  </a:lnTo>
                  <a:lnTo>
                    <a:pt x="752015" y="2304915"/>
                  </a:lnTo>
                  <a:cubicBezTo>
                    <a:pt x="541383" y="2216516"/>
                    <a:pt x="326452" y="2136005"/>
                    <a:pt x="107614" y="2063761"/>
                  </a:cubicBezTo>
                  <a:lnTo>
                    <a:pt x="0" y="20305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AA4E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72D8F133-9514-FE4F-B0BB-CA6C8AB69634}"/>
                </a:ext>
              </a:extLst>
            </p:cNvPr>
            <p:cNvSpPr/>
            <p:nvPr/>
          </p:nvSpPr>
          <p:spPr>
            <a:xfrm>
              <a:off x="1" y="2030578"/>
              <a:ext cx="901245" cy="1247727"/>
            </a:xfrm>
            <a:custGeom>
              <a:avLst/>
              <a:gdLst>
                <a:gd name="connsiteX0" fmla="*/ 0 w 901245"/>
                <a:gd name="connsiteY0" fmla="*/ 0 h 1247727"/>
                <a:gd name="connsiteX1" fmla="*/ 107613 w 901245"/>
                <a:gd name="connsiteY1" fmla="*/ 33185 h 1247727"/>
                <a:gd name="connsiteX2" fmla="*/ 752014 w 901245"/>
                <a:gd name="connsiteY2" fmla="*/ 274339 h 1247727"/>
                <a:gd name="connsiteX3" fmla="*/ 901245 w 901245"/>
                <a:gd name="connsiteY3" fmla="*/ 340424 h 1247727"/>
                <a:gd name="connsiteX4" fmla="*/ 717348 w 901245"/>
                <a:gd name="connsiteY4" fmla="*/ 552722 h 1247727"/>
                <a:gd name="connsiteX5" fmla="*/ 167016 w 901245"/>
                <a:gd name="connsiteY5" fmla="*/ 1103054 h 1247727"/>
                <a:gd name="connsiteX6" fmla="*/ 0 w 901245"/>
                <a:gd name="connsiteY6" fmla="*/ 1247727 h 1247727"/>
                <a:gd name="connsiteX7" fmla="*/ 0 w 901245"/>
                <a:gd name="connsiteY7" fmla="*/ 0 h 124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1245" h="1247727">
                  <a:moveTo>
                    <a:pt x="0" y="0"/>
                  </a:moveTo>
                  <a:lnTo>
                    <a:pt x="107613" y="33185"/>
                  </a:lnTo>
                  <a:cubicBezTo>
                    <a:pt x="326451" y="105429"/>
                    <a:pt x="541382" y="185940"/>
                    <a:pt x="752014" y="274339"/>
                  </a:cubicBezTo>
                  <a:lnTo>
                    <a:pt x="901245" y="340424"/>
                  </a:lnTo>
                  <a:lnTo>
                    <a:pt x="717348" y="552722"/>
                  </a:lnTo>
                  <a:cubicBezTo>
                    <a:pt x="542767" y="744803"/>
                    <a:pt x="359097" y="928474"/>
                    <a:pt x="167016" y="1103054"/>
                  </a:cubicBezTo>
                  <a:lnTo>
                    <a:pt x="0" y="12477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BE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274D1EC-32E7-094D-B83C-85D5AE5280C0}"/>
                </a:ext>
              </a:extLst>
            </p:cNvPr>
            <p:cNvSpPr/>
            <p:nvPr/>
          </p:nvSpPr>
          <p:spPr>
            <a:xfrm>
              <a:off x="901247" y="0"/>
              <a:ext cx="5148581" cy="3536728"/>
            </a:xfrm>
            <a:custGeom>
              <a:avLst/>
              <a:gdLst>
                <a:gd name="connsiteX0" fmla="*/ 1398953 w 5148581"/>
                <a:gd name="connsiteY0" fmla="*/ 0 h 3536728"/>
                <a:gd name="connsiteX1" fmla="*/ 5148581 w 5148581"/>
                <a:gd name="connsiteY1" fmla="*/ 0 h 3536728"/>
                <a:gd name="connsiteX2" fmla="*/ 5022969 w 5148581"/>
                <a:gd name="connsiteY2" fmla="*/ 95706 h 3536728"/>
                <a:gd name="connsiteX3" fmla="*/ 2220195 w 5148581"/>
                <a:gd name="connsiteY3" fmla="*/ 3086830 h 3536728"/>
                <a:gd name="connsiteX4" fmla="*/ 1924539 w 5148581"/>
                <a:gd name="connsiteY4" fmla="*/ 3536728 h 3536728"/>
                <a:gd name="connsiteX5" fmla="*/ 1619868 w 5148581"/>
                <a:gd name="connsiteY5" fmla="*/ 3303159 h 3536728"/>
                <a:gd name="connsiteX6" fmla="*/ 163446 w 5148581"/>
                <a:gd name="connsiteY6" fmla="*/ 2443380 h 3536728"/>
                <a:gd name="connsiteX7" fmla="*/ 0 w 5148581"/>
                <a:gd name="connsiteY7" fmla="*/ 2371000 h 3536728"/>
                <a:gd name="connsiteX8" fmla="*/ 71069 w 5148581"/>
                <a:gd name="connsiteY8" fmla="*/ 2288955 h 3536728"/>
                <a:gd name="connsiteX9" fmla="*/ 1285990 w 5148581"/>
                <a:gd name="connsiteY9" fmla="*/ 286500 h 3536728"/>
                <a:gd name="connsiteX10" fmla="*/ 1398953 w 5148581"/>
                <a:gd name="connsiteY10" fmla="*/ 0 h 3536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48581" h="3536728">
                  <a:moveTo>
                    <a:pt x="1398953" y="0"/>
                  </a:moveTo>
                  <a:lnTo>
                    <a:pt x="5148581" y="0"/>
                  </a:lnTo>
                  <a:lnTo>
                    <a:pt x="5022969" y="95706"/>
                  </a:lnTo>
                  <a:cubicBezTo>
                    <a:pt x="3945796" y="952423"/>
                    <a:pt x="3000171" y="1960555"/>
                    <a:pt x="2220195" y="3086830"/>
                  </a:cubicBezTo>
                  <a:lnTo>
                    <a:pt x="1924539" y="3536728"/>
                  </a:lnTo>
                  <a:lnTo>
                    <a:pt x="1619868" y="3303159"/>
                  </a:lnTo>
                  <a:cubicBezTo>
                    <a:pt x="1166547" y="2972434"/>
                    <a:pt x="679039" y="2683856"/>
                    <a:pt x="163446" y="2443380"/>
                  </a:cubicBezTo>
                  <a:lnTo>
                    <a:pt x="0" y="2371000"/>
                  </a:lnTo>
                  <a:lnTo>
                    <a:pt x="71069" y="2288955"/>
                  </a:lnTo>
                  <a:cubicBezTo>
                    <a:pt x="567029" y="1687991"/>
                    <a:pt x="978119" y="1014389"/>
                    <a:pt x="1285990" y="286500"/>
                  </a:cubicBezTo>
                  <a:lnTo>
                    <a:pt x="1398953" y="0"/>
                  </a:lnTo>
                  <a:close/>
                </a:path>
              </a:pathLst>
            </a:custGeom>
            <a:solidFill>
              <a:srgbClr val="75BC42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FC8C1653-58D2-2E4B-8D82-3573F2EF6CA4}"/>
                </a:ext>
              </a:extLst>
            </p:cNvPr>
            <p:cNvSpPr/>
            <p:nvPr/>
          </p:nvSpPr>
          <p:spPr>
            <a:xfrm>
              <a:off x="1" y="2371001"/>
              <a:ext cx="2825784" cy="4173757"/>
            </a:xfrm>
            <a:custGeom>
              <a:avLst/>
              <a:gdLst>
                <a:gd name="connsiteX0" fmla="*/ 901245 w 2825784"/>
                <a:gd name="connsiteY0" fmla="*/ 0 h 4173757"/>
                <a:gd name="connsiteX1" fmla="*/ 1064691 w 2825784"/>
                <a:gd name="connsiteY1" fmla="*/ 72380 h 4173757"/>
                <a:gd name="connsiteX2" fmla="*/ 2521113 w 2825784"/>
                <a:gd name="connsiteY2" fmla="*/ 932159 h 4173757"/>
                <a:gd name="connsiteX3" fmla="*/ 2825784 w 2825784"/>
                <a:gd name="connsiteY3" fmla="*/ 1165728 h 4173757"/>
                <a:gd name="connsiteX4" fmla="*/ 2752806 w 2825784"/>
                <a:gd name="connsiteY4" fmla="*/ 1276779 h 4173757"/>
                <a:gd name="connsiteX5" fmla="*/ 1684075 w 2825784"/>
                <a:gd name="connsiteY5" fmla="*/ 3376358 h 4173757"/>
                <a:gd name="connsiteX6" fmla="*/ 1595943 w 2825784"/>
                <a:gd name="connsiteY6" fmla="*/ 3602510 h 4173757"/>
                <a:gd name="connsiteX7" fmla="*/ 1231939 w 2825784"/>
                <a:gd name="connsiteY7" fmla="*/ 3763047 h 4173757"/>
                <a:gd name="connsiteX8" fmla="*/ 364324 w 2825784"/>
                <a:gd name="connsiteY8" fmla="*/ 4072831 h 4173757"/>
                <a:gd name="connsiteX9" fmla="*/ 0 w 2825784"/>
                <a:gd name="connsiteY9" fmla="*/ 4173757 h 4173757"/>
                <a:gd name="connsiteX10" fmla="*/ 0 w 2825784"/>
                <a:gd name="connsiteY10" fmla="*/ 907303 h 4173757"/>
                <a:gd name="connsiteX11" fmla="*/ 167016 w 2825784"/>
                <a:gd name="connsiteY11" fmla="*/ 762630 h 4173757"/>
                <a:gd name="connsiteX12" fmla="*/ 717348 w 2825784"/>
                <a:gd name="connsiteY12" fmla="*/ 212298 h 4173757"/>
                <a:gd name="connsiteX13" fmla="*/ 901245 w 2825784"/>
                <a:gd name="connsiteY13" fmla="*/ 0 h 417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25784" h="4173757">
                  <a:moveTo>
                    <a:pt x="901245" y="0"/>
                  </a:moveTo>
                  <a:lnTo>
                    <a:pt x="1064691" y="72380"/>
                  </a:lnTo>
                  <a:cubicBezTo>
                    <a:pt x="1580284" y="312856"/>
                    <a:pt x="2067792" y="601434"/>
                    <a:pt x="2521113" y="932159"/>
                  </a:cubicBezTo>
                  <a:lnTo>
                    <a:pt x="2825784" y="1165728"/>
                  </a:lnTo>
                  <a:lnTo>
                    <a:pt x="2752806" y="1276779"/>
                  </a:lnTo>
                  <a:cubicBezTo>
                    <a:pt x="2338534" y="1941903"/>
                    <a:pt x="1980169" y="2643832"/>
                    <a:pt x="1684075" y="3376358"/>
                  </a:cubicBezTo>
                  <a:lnTo>
                    <a:pt x="1595943" y="3602510"/>
                  </a:lnTo>
                  <a:lnTo>
                    <a:pt x="1231939" y="3763047"/>
                  </a:lnTo>
                  <a:cubicBezTo>
                    <a:pt x="949492" y="3879590"/>
                    <a:pt x="660023" y="3983109"/>
                    <a:pt x="364324" y="4072831"/>
                  </a:cubicBezTo>
                  <a:lnTo>
                    <a:pt x="0" y="4173757"/>
                  </a:lnTo>
                  <a:lnTo>
                    <a:pt x="0" y="907303"/>
                  </a:lnTo>
                  <a:lnTo>
                    <a:pt x="167016" y="762630"/>
                  </a:lnTo>
                  <a:cubicBezTo>
                    <a:pt x="359097" y="588050"/>
                    <a:pt x="542767" y="404379"/>
                    <a:pt x="717348" y="212298"/>
                  </a:cubicBezTo>
                  <a:lnTo>
                    <a:pt x="901245" y="0"/>
                  </a:lnTo>
                  <a:close/>
                </a:path>
              </a:pathLst>
            </a:custGeom>
            <a:solidFill>
              <a:srgbClr val="32AE4B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839EA80A-4B42-D549-933C-C132CA2EBCA5}"/>
                </a:ext>
              </a:extLst>
            </p:cNvPr>
            <p:cNvSpPr/>
            <p:nvPr/>
          </p:nvSpPr>
          <p:spPr>
            <a:xfrm>
              <a:off x="8071912" y="0"/>
              <a:ext cx="4120088" cy="4459958"/>
            </a:xfrm>
            <a:custGeom>
              <a:avLst/>
              <a:gdLst>
                <a:gd name="connsiteX0" fmla="*/ 2999101 w 4120088"/>
                <a:gd name="connsiteY0" fmla="*/ 0 h 4459958"/>
                <a:gd name="connsiteX1" fmla="*/ 4120088 w 4120088"/>
                <a:gd name="connsiteY1" fmla="*/ 0 h 4459958"/>
                <a:gd name="connsiteX2" fmla="*/ 4120088 w 4120088"/>
                <a:gd name="connsiteY2" fmla="*/ 3388937 h 4459958"/>
                <a:gd name="connsiteX3" fmla="*/ 3971463 w 4120088"/>
                <a:gd name="connsiteY3" fmla="*/ 3447914 h 4459958"/>
                <a:gd name="connsiteX4" fmla="*/ 2202364 w 4120088"/>
                <a:gd name="connsiteY4" fmla="*/ 4446159 h 4459958"/>
                <a:gd name="connsiteX5" fmla="*/ 2184365 w 4120088"/>
                <a:gd name="connsiteY5" fmla="*/ 4459958 h 4459958"/>
                <a:gd name="connsiteX6" fmla="*/ 1941106 w 4120088"/>
                <a:gd name="connsiteY6" fmla="*/ 4291203 h 4459958"/>
                <a:gd name="connsiteX7" fmla="*/ 175937 w 4120088"/>
                <a:gd name="connsiteY7" fmla="*/ 2569211 h 4459958"/>
                <a:gd name="connsiteX8" fmla="*/ 0 w 4120088"/>
                <a:gd name="connsiteY8" fmla="*/ 2327853 h 4459958"/>
                <a:gd name="connsiteX9" fmla="*/ 243203 w 4120088"/>
                <a:gd name="connsiteY9" fmla="*/ 2079005 h 4459958"/>
                <a:gd name="connsiteX10" fmla="*/ 2839518 w 4120088"/>
                <a:gd name="connsiteY10" fmla="*/ 89514 h 4459958"/>
                <a:gd name="connsiteX11" fmla="*/ 2999101 w 4120088"/>
                <a:gd name="connsiteY11" fmla="*/ 0 h 445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20088" h="4459958">
                  <a:moveTo>
                    <a:pt x="2999101" y="0"/>
                  </a:moveTo>
                  <a:lnTo>
                    <a:pt x="4120088" y="0"/>
                  </a:lnTo>
                  <a:lnTo>
                    <a:pt x="4120088" y="3388937"/>
                  </a:lnTo>
                  <a:lnTo>
                    <a:pt x="3971463" y="3447914"/>
                  </a:lnTo>
                  <a:cubicBezTo>
                    <a:pt x="3339565" y="3713110"/>
                    <a:pt x="2746349" y="4049288"/>
                    <a:pt x="2202364" y="4446159"/>
                  </a:cubicBezTo>
                  <a:lnTo>
                    <a:pt x="2184365" y="4459958"/>
                  </a:lnTo>
                  <a:lnTo>
                    <a:pt x="1941106" y="4291203"/>
                  </a:lnTo>
                  <a:cubicBezTo>
                    <a:pt x="1271586" y="3802747"/>
                    <a:pt x="676641" y="3222354"/>
                    <a:pt x="175937" y="2569211"/>
                  </a:cubicBezTo>
                  <a:lnTo>
                    <a:pt x="0" y="2327853"/>
                  </a:lnTo>
                  <a:lnTo>
                    <a:pt x="243203" y="2079005"/>
                  </a:lnTo>
                  <a:cubicBezTo>
                    <a:pt x="1021826" y="1319428"/>
                    <a:pt x="1893271" y="650403"/>
                    <a:pt x="2839518" y="89514"/>
                  </a:cubicBezTo>
                  <a:lnTo>
                    <a:pt x="2999101" y="0"/>
                  </a:lnTo>
                  <a:close/>
                </a:path>
              </a:pathLst>
            </a:custGeom>
            <a:solidFill>
              <a:srgbClr val="04AA4E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C1AB006-71F7-244E-B965-1CABFB29C2D9}"/>
                </a:ext>
              </a:extLst>
            </p:cNvPr>
            <p:cNvSpPr/>
            <p:nvPr/>
          </p:nvSpPr>
          <p:spPr>
            <a:xfrm>
              <a:off x="8036123" y="4456440"/>
              <a:ext cx="4158923" cy="2401559"/>
            </a:xfrm>
            <a:custGeom>
              <a:avLst/>
              <a:gdLst>
                <a:gd name="connsiteX0" fmla="*/ 2223201 w 4158923"/>
                <a:gd name="connsiteY0" fmla="*/ 0 h 2401559"/>
                <a:gd name="connsiteX1" fmla="*/ 2320825 w 4158923"/>
                <a:gd name="connsiteY1" fmla="*/ 67723 h 2401559"/>
                <a:gd name="connsiteX2" fmla="*/ 3993964 w 4158923"/>
                <a:gd name="connsiteY2" fmla="*/ 927966 h 2401559"/>
                <a:gd name="connsiteX3" fmla="*/ 4158923 w 4158923"/>
                <a:gd name="connsiteY3" fmla="*/ 988012 h 2401559"/>
                <a:gd name="connsiteX4" fmla="*/ 4158923 w 4158923"/>
                <a:gd name="connsiteY4" fmla="*/ 2401559 h 2401559"/>
                <a:gd name="connsiteX5" fmla="*/ 0 w 4158923"/>
                <a:gd name="connsiteY5" fmla="*/ 2401559 h 2401559"/>
                <a:gd name="connsiteX6" fmla="*/ 62455 w 4158923"/>
                <a:gd name="connsiteY6" fmla="*/ 2297784 h 2401559"/>
                <a:gd name="connsiteX7" fmla="*/ 1912746 w 4158923"/>
                <a:gd name="connsiteY7" fmla="*/ 238002 h 2401559"/>
                <a:gd name="connsiteX8" fmla="*/ 2223201 w 4158923"/>
                <a:gd name="connsiteY8" fmla="*/ 0 h 2401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8923" h="2401559">
                  <a:moveTo>
                    <a:pt x="2223201" y="0"/>
                  </a:moveTo>
                  <a:lnTo>
                    <a:pt x="2320825" y="67723"/>
                  </a:lnTo>
                  <a:cubicBezTo>
                    <a:pt x="2841199" y="410682"/>
                    <a:pt x="3401678" y="700127"/>
                    <a:pt x="3993964" y="927966"/>
                  </a:cubicBezTo>
                  <a:lnTo>
                    <a:pt x="4158923" y="988012"/>
                  </a:lnTo>
                  <a:lnTo>
                    <a:pt x="4158923" y="2401559"/>
                  </a:lnTo>
                  <a:lnTo>
                    <a:pt x="0" y="2401559"/>
                  </a:lnTo>
                  <a:lnTo>
                    <a:pt x="62455" y="2297784"/>
                  </a:lnTo>
                  <a:cubicBezTo>
                    <a:pt x="562018" y="1517092"/>
                    <a:pt x="1188116" y="821392"/>
                    <a:pt x="1912746" y="238002"/>
                  </a:cubicBezTo>
                  <a:lnTo>
                    <a:pt x="2223201" y="0"/>
                  </a:lnTo>
                  <a:close/>
                </a:path>
              </a:pathLst>
            </a:custGeom>
            <a:solidFill>
              <a:srgbClr val="10AC50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C91045-00A5-1746-B603-B5512EC3793F}"/>
                </a:ext>
              </a:extLst>
            </p:cNvPr>
            <p:cNvSpPr/>
            <p:nvPr/>
          </p:nvSpPr>
          <p:spPr>
            <a:xfrm>
              <a:off x="3853932" y="1"/>
              <a:ext cx="4217980" cy="6623473"/>
            </a:xfrm>
            <a:custGeom>
              <a:avLst/>
              <a:gdLst>
                <a:gd name="connsiteX0" fmla="*/ 2833486 w 4217980"/>
                <a:gd name="connsiteY0" fmla="*/ 0 h 6623473"/>
                <a:gd name="connsiteX1" fmla="*/ 3052961 w 4217980"/>
                <a:gd name="connsiteY1" fmla="*/ 0 h 6623473"/>
                <a:gd name="connsiteX2" fmla="*/ 3158222 w 4217980"/>
                <a:gd name="connsiteY2" fmla="*/ 313006 h 6623473"/>
                <a:gd name="connsiteX3" fmla="*/ 4151510 w 4217980"/>
                <a:gd name="connsiteY3" fmla="*/ 2236666 h 6623473"/>
                <a:gd name="connsiteX4" fmla="*/ 4217980 w 4217980"/>
                <a:gd name="connsiteY4" fmla="*/ 2327853 h 6623473"/>
                <a:gd name="connsiteX5" fmla="*/ 4005292 w 4217980"/>
                <a:gd name="connsiteY5" fmla="*/ 2545477 h 6623473"/>
                <a:gd name="connsiteX6" fmla="*/ 1510498 w 4217980"/>
                <a:gd name="connsiteY6" fmla="*/ 6348405 h 6623473"/>
                <a:gd name="connsiteX7" fmla="*/ 1395295 w 4217980"/>
                <a:gd name="connsiteY7" fmla="*/ 6623473 h 6623473"/>
                <a:gd name="connsiteX8" fmla="*/ 1302276 w 4217980"/>
                <a:gd name="connsiteY8" fmla="*/ 6422752 h 6623473"/>
                <a:gd name="connsiteX9" fmla="*/ 174237 w 4217980"/>
                <a:gd name="connsiteY9" fmla="*/ 4704730 h 6623473"/>
                <a:gd name="connsiteX10" fmla="*/ 0 w 4217980"/>
                <a:gd name="connsiteY10" fmla="*/ 4508505 h 6623473"/>
                <a:gd name="connsiteX11" fmla="*/ 51726 w 4217980"/>
                <a:gd name="connsiteY11" fmla="*/ 4464795 h 6623473"/>
                <a:gd name="connsiteX12" fmla="*/ 2754853 w 4217980"/>
                <a:gd name="connsiteY12" fmla="*/ 276651 h 6623473"/>
                <a:gd name="connsiteX13" fmla="*/ 2833486 w 4217980"/>
                <a:gd name="connsiteY13" fmla="*/ 0 h 662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17980" h="6623473">
                  <a:moveTo>
                    <a:pt x="2833486" y="0"/>
                  </a:moveTo>
                  <a:lnTo>
                    <a:pt x="3052961" y="0"/>
                  </a:lnTo>
                  <a:lnTo>
                    <a:pt x="3158222" y="313006"/>
                  </a:lnTo>
                  <a:cubicBezTo>
                    <a:pt x="3405872" y="998909"/>
                    <a:pt x="3741359" y="1644413"/>
                    <a:pt x="4151510" y="2236666"/>
                  </a:cubicBezTo>
                  <a:lnTo>
                    <a:pt x="4217980" y="2327853"/>
                  </a:lnTo>
                  <a:lnTo>
                    <a:pt x="4005292" y="2545477"/>
                  </a:lnTo>
                  <a:cubicBezTo>
                    <a:pt x="2968211" y="3658610"/>
                    <a:pt x="2120128" y="4942334"/>
                    <a:pt x="1510498" y="6348405"/>
                  </a:cubicBezTo>
                  <a:lnTo>
                    <a:pt x="1395295" y="6623473"/>
                  </a:lnTo>
                  <a:lnTo>
                    <a:pt x="1302276" y="6422752"/>
                  </a:lnTo>
                  <a:cubicBezTo>
                    <a:pt x="997020" y="5804738"/>
                    <a:pt x="617213" y="5228363"/>
                    <a:pt x="174237" y="4704730"/>
                  </a:cubicBezTo>
                  <a:lnTo>
                    <a:pt x="0" y="4508505"/>
                  </a:lnTo>
                  <a:lnTo>
                    <a:pt x="51726" y="4464795"/>
                  </a:lnTo>
                  <a:cubicBezTo>
                    <a:pt x="1309490" y="3349590"/>
                    <a:pt x="2257467" y="1907755"/>
                    <a:pt x="2754853" y="276651"/>
                  </a:cubicBezTo>
                  <a:lnTo>
                    <a:pt x="2833486" y="0"/>
                  </a:lnTo>
                  <a:close/>
                </a:path>
              </a:pathLst>
            </a:custGeom>
            <a:solidFill>
              <a:srgbClr val="91C968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E5925F0D-C468-6A4A-B337-920B88F88D9B}"/>
                </a:ext>
              </a:extLst>
            </p:cNvPr>
            <p:cNvSpPr/>
            <p:nvPr/>
          </p:nvSpPr>
          <p:spPr>
            <a:xfrm>
              <a:off x="10256278" y="3388938"/>
              <a:ext cx="1935722" cy="2059032"/>
            </a:xfrm>
            <a:custGeom>
              <a:avLst/>
              <a:gdLst>
                <a:gd name="connsiteX0" fmla="*/ 1935722 w 1935722"/>
                <a:gd name="connsiteY0" fmla="*/ 0 h 2059032"/>
                <a:gd name="connsiteX1" fmla="*/ 1935722 w 1935722"/>
                <a:gd name="connsiteY1" fmla="*/ 2059032 h 2059032"/>
                <a:gd name="connsiteX2" fmla="*/ 1770763 w 1935722"/>
                <a:gd name="connsiteY2" fmla="*/ 1998986 h 2059032"/>
                <a:gd name="connsiteX3" fmla="*/ 97624 w 1935722"/>
                <a:gd name="connsiteY3" fmla="*/ 1138743 h 2059032"/>
                <a:gd name="connsiteX4" fmla="*/ 0 w 1935722"/>
                <a:gd name="connsiteY4" fmla="*/ 1071020 h 2059032"/>
                <a:gd name="connsiteX5" fmla="*/ 17999 w 1935722"/>
                <a:gd name="connsiteY5" fmla="*/ 1057221 h 2059032"/>
                <a:gd name="connsiteX6" fmla="*/ 1787098 w 1935722"/>
                <a:gd name="connsiteY6" fmla="*/ 58976 h 2059032"/>
                <a:gd name="connsiteX7" fmla="*/ 1935722 w 1935722"/>
                <a:gd name="connsiteY7" fmla="*/ 0 h 205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5722" h="2059032">
                  <a:moveTo>
                    <a:pt x="1935722" y="0"/>
                  </a:moveTo>
                  <a:lnTo>
                    <a:pt x="1935722" y="2059032"/>
                  </a:lnTo>
                  <a:lnTo>
                    <a:pt x="1770763" y="1998986"/>
                  </a:lnTo>
                  <a:cubicBezTo>
                    <a:pt x="1178477" y="1771147"/>
                    <a:pt x="617998" y="1481702"/>
                    <a:pt x="97624" y="1138743"/>
                  </a:cubicBezTo>
                  <a:lnTo>
                    <a:pt x="0" y="1071020"/>
                  </a:lnTo>
                  <a:lnTo>
                    <a:pt x="17999" y="1057221"/>
                  </a:lnTo>
                  <a:cubicBezTo>
                    <a:pt x="561984" y="660350"/>
                    <a:pt x="1155200" y="324172"/>
                    <a:pt x="1787098" y="58976"/>
                  </a:cubicBezTo>
                  <a:lnTo>
                    <a:pt x="1935722" y="0"/>
                  </a:lnTo>
                  <a:close/>
                </a:path>
              </a:pathLst>
            </a:custGeom>
            <a:solidFill>
              <a:srgbClr val="77BE41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2400"/>
            </a:p>
          </p:txBody>
        </p:sp>
        <p:pic>
          <p:nvPicPr>
            <p:cNvPr id="36" name="Picture 35" descr="Logo, icon, company name&#10;&#10;Description automatically generated">
              <a:extLst>
                <a:ext uri="{FF2B5EF4-FFF2-40B4-BE49-F238E27FC236}">
                  <a16:creationId xmlns:a16="http://schemas.microsoft.com/office/drawing/2014/main" id="{222CA8E6-9A92-824D-A2DA-7D224A0FEB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alphaModFix am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70049" y="-39891"/>
              <a:ext cx="6421951" cy="686503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BCFA9CB-57F1-7345-A0F7-8883496D2431}"/>
                </a:ext>
              </a:extLst>
            </p:cNvPr>
            <p:cNvSpPr/>
            <p:nvPr/>
          </p:nvSpPr>
          <p:spPr>
            <a:xfrm>
              <a:off x="11224138" y="-1"/>
              <a:ext cx="962821" cy="6861519"/>
            </a:xfrm>
            <a:prstGeom prst="rect">
              <a:avLst/>
            </a:prstGeom>
            <a:solidFill>
              <a:srgbClr val="78BE4C">
                <a:alpha val="57647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9FC4980-57AB-4D3A-92F0-56E303C3C26A}"/>
              </a:ext>
            </a:extLst>
          </p:cNvPr>
          <p:cNvGrpSpPr/>
          <p:nvPr userDrawn="1"/>
        </p:nvGrpSpPr>
        <p:grpSpPr>
          <a:xfrm>
            <a:off x="-248928" y="-12900"/>
            <a:ext cx="8865771" cy="6874831"/>
            <a:chOff x="-7281" y="-5236"/>
            <a:chExt cx="9017931" cy="6863285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0CA361E-F6D6-4029-BC7A-E0D6647E6274}"/>
                </a:ext>
              </a:extLst>
            </p:cNvPr>
            <p:cNvSpPr/>
            <p:nvPr userDrawn="1"/>
          </p:nvSpPr>
          <p:spPr>
            <a:xfrm>
              <a:off x="-3810" y="-1905"/>
              <a:ext cx="160020" cy="165735"/>
            </a:xfrm>
            <a:custGeom>
              <a:avLst/>
              <a:gdLst>
                <a:gd name="connsiteX0" fmla="*/ 89535 w 160020"/>
                <a:gd name="connsiteY0" fmla="*/ 0 h 165735"/>
                <a:gd name="connsiteX1" fmla="*/ 0 w 160020"/>
                <a:gd name="connsiteY1" fmla="*/ 89535 h 165735"/>
                <a:gd name="connsiteX2" fmla="*/ 0 w 160020"/>
                <a:gd name="connsiteY2" fmla="*/ 165735 h 165735"/>
                <a:gd name="connsiteX3" fmla="*/ 160020 w 160020"/>
                <a:gd name="connsiteY3" fmla="*/ 5715 h 165735"/>
                <a:gd name="connsiteX4" fmla="*/ 89535 w 160020"/>
                <a:gd name="connsiteY4" fmla="*/ 0 h 165735"/>
                <a:gd name="connsiteX0" fmla="*/ 89535 w 160020"/>
                <a:gd name="connsiteY0" fmla="*/ 0 h 165735"/>
                <a:gd name="connsiteX1" fmla="*/ 0 w 160020"/>
                <a:gd name="connsiteY1" fmla="*/ 89535 h 165735"/>
                <a:gd name="connsiteX2" fmla="*/ 0 w 160020"/>
                <a:gd name="connsiteY2" fmla="*/ 165735 h 165735"/>
                <a:gd name="connsiteX3" fmla="*/ 160020 w 160020"/>
                <a:gd name="connsiteY3" fmla="*/ 1905 h 165735"/>
                <a:gd name="connsiteX4" fmla="*/ 89535 w 160020"/>
                <a:gd name="connsiteY4" fmla="*/ 0 h 165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0020" h="165735">
                  <a:moveTo>
                    <a:pt x="89535" y="0"/>
                  </a:moveTo>
                  <a:lnTo>
                    <a:pt x="0" y="89535"/>
                  </a:lnTo>
                  <a:lnTo>
                    <a:pt x="0" y="165735"/>
                  </a:lnTo>
                  <a:lnTo>
                    <a:pt x="160020" y="1905"/>
                  </a:lnTo>
                  <a:lnTo>
                    <a:pt x="89535" y="0"/>
                  </a:lnTo>
                  <a:close/>
                </a:path>
              </a:pathLst>
            </a:cu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618D30-8348-439B-9923-63D0F0526F79}"/>
                </a:ext>
              </a:extLst>
            </p:cNvPr>
            <p:cNvGrpSpPr/>
            <p:nvPr userDrawn="1"/>
          </p:nvGrpSpPr>
          <p:grpSpPr>
            <a:xfrm>
              <a:off x="-7281" y="-5236"/>
              <a:ext cx="9017931" cy="6863285"/>
              <a:chOff x="-7281" y="-5236"/>
              <a:chExt cx="9017931" cy="6863285"/>
            </a:xfrm>
          </p:grpSpPr>
          <p:sp>
            <p:nvSpPr>
              <p:cNvPr id="11" name="Freeform 120">
                <a:extLst>
                  <a:ext uri="{FF2B5EF4-FFF2-40B4-BE49-F238E27FC236}">
                    <a16:creationId xmlns:a16="http://schemas.microsoft.com/office/drawing/2014/main" id="{68BA9CFC-72AD-4D7F-B610-DD0EDB670596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67920" y="-5236"/>
                <a:ext cx="3835401" cy="2450055"/>
              </a:xfrm>
              <a:custGeom>
                <a:avLst/>
                <a:gdLst>
                  <a:gd name="T0" fmla="*/ 2114 w 2114"/>
                  <a:gd name="T1" fmla="*/ 1370 h 1370"/>
                  <a:gd name="T2" fmla="*/ 0 w 2114"/>
                  <a:gd name="T3" fmla="*/ 1370 h 1370"/>
                  <a:gd name="T4" fmla="*/ 1 w 2114"/>
                  <a:gd name="T5" fmla="*/ 20 h 1370"/>
                  <a:gd name="T6" fmla="*/ 29 w 2114"/>
                  <a:gd name="T7" fmla="*/ 21 h 1370"/>
                  <a:gd name="T8" fmla="*/ 28 w 2114"/>
                  <a:gd name="T9" fmla="*/ 1342 h 1370"/>
                  <a:gd name="T10" fmla="*/ 2078 w 2114"/>
                  <a:gd name="T11" fmla="*/ 1342 h 1370"/>
                  <a:gd name="T12" fmla="*/ 1305 w 2114"/>
                  <a:gd name="T13" fmla="*/ 21 h 1370"/>
                  <a:gd name="T14" fmla="*/ 1324 w 2114"/>
                  <a:gd name="T15" fmla="*/ 0 h 1370"/>
                  <a:gd name="T16" fmla="*/ 1776 w 2114"/>
                  <a:gd name="T17" fmla="*/ 564 h 1370"/>
                  <a:gd name="T18" fmla="*/ 2110 w 2114"/>
                  <a:gd name="T19" fmla="*/ 1352 h 1370"/>
                  <a:gd name="T20" fmla="*/ 2114 w 2114"/>
                  <a:gd name="T21" fmla="*/ 1370 h 1370"/>
                  <a:gd name="connsiteX0" fmla="*/ 10000 w 10000"/>
                  <a:gd name="connsiteY0" fmla="*/ 10193 h 10193"/>
                  <a:gd name="connsiteX1" fmla="*/ 0 w 10000"/>
                  <a:gd name="connsiteY1" fmla="*/ 10193 h 10193"/>
                  <a:gd name="connsiteX2" fmla="*/ 5 w 10000"/>
                  <a:gd name="connsiteY2" fmla="*/ 339 h 10193"/>
                  <a:gd name="connsiteX3" fmla="*/ 137 w 10000"/>
                  <a:gd name="connsiteY3" fmla="*/ 346 h 10193"/>
                  <a:gd name="connsiteX4" fmla="*/ 132 w 10000"/>
                  <a:gd name="connsiteY4" fmla="*/ 9989 h 10193"/>
                  <a:gd name="connsiteX5" fmla="*/ 9830 w 10000"/>
                  <a:gd name="connsiteY5" fmla="*/ 9989 h 10193"/>
                  <a:gd name="connsiteX6" fmla="*/ 6173 w 10000"/>
                  <a:gd name="connsiteY6" fmla="*/ 346 h 10193"/>
                  <a:gd name="connsiteX7" fmla="*/ 6263 w 10000"/>
                  <a:gd name="connsiteY7" fmla="*/ 193 h 10193"/>
                  <a:gd name="connsiteX8" fmla="*/ 6373 w 10000"/>
                  <a:gd name="connsiteY8" fmla="*/ 352 h 10193"/>
                  <a:gd name="connsiteX9" fmla="*/ 8401 w 10000"/>
                  <a:gd name="connsiteY9" fmla="*/ 4310 h 10193"/>
                  <a:gd name="connsiteX10" fmla="*/ 9981 w 10000"/>
                  <a:gd name="connsiteY10" fmla="*/ 10062 h 10193"/>
                  <a:gd name="connsiteX11" fmla="*/ 10000 w 10000"/>
                  <a:gd name="connsiteY11" fmla="*/ 10193 h 10193"/>
                  <a:gd name="connsiteX0" fmla="*/ 10000 w 10000"/>
                  <a:gd name="connsiteY0" fmla="*/ 10193 h 10193"/>
                  <a:gd name="connsiteX1" fmla="*/ 0 w 10000"/>
                  <a:gd name="connsiteY1" fmla="*/ 10193 h 10193"/>
                  <a:gd name="connsiteX2" fmla="*/ 5 w 10000"/>
                  <a:gd name="connsiteY2" fmla="*/ 339 h 10193"/>
                  <a:gd name="connsiteX3" fmla="*/ 137 w 10000"/>
                  <a:gd name="connsiteY3" fmla="*/ 346 h 10193"/>
                  <a:gd name="connsiteX4" fmla="*/ 132 w 10000"/>
                  <a:gd name="connsiteY4" fmla="*/ 9989 h 10193"/>
                  <a:gd name="connsiteX5" fmla="*/ 9830 w 10000"/>
                  <a:gd name="connsiteY5" fmla="*/ 9989 h 10193"/>
                  <a:gd name="connsiteX6" fmla="*/ 6173 w 10000"/>
                  <a:gd name="connsiteY6" fmla="*/ 346 h 10193"/>
                  <a:gd name="connsiteX7" fmla="*/ 6263 w 10000"/>
                  <a:gd name="connsiteY7" fmla="*/ 193 h 10193"/>
                  <a:gd name="connsiteX8" fmla="*/ 6373 w 10000"/>
                  <a:gd name="connsiteY8" fmla="*/ 352 h 10193"/>
                  <a:gd name="connsiteX9" fmla="*/ 8401 w 10000"/>
                  <a:gd name="connsiteY9" fmla="*/ 4310 h 10193"/>
                  <a:gd name="connsiteX10" fmla="*/ 9981 w 10000"/>
                  <a:gd name="connsiteY10" fmla="*/ 10062 h 10193"/>
                  <a:gd name="connsiteX11" fmla="*/ 10000 w 10000"/>
                  <a:gd name="connsiteY11" fmla="*/ 10193 h 10193"/>
                  <a:gd name="connsiteX0" fmla="*/ 10000 w 10000"/>
                  <a:gd name="connsiteY0" fmla="*/ 9854 h 9854"/>
                  <a:gd name="connsiteX1" fmla="*/ 0 w 10000"/>
                  <a:gd name="connsiteY1" fmla="*/ 9854 h 9854"/>
                  <a:gd name="connsiteX2" fmla="*/ 5 w 10000"/>
                  <a:gd name="connsiteY2" fmla="*/ 0 h 9854"/>
                  <a:gd name="connsiteX3" fmla="*/ 137 w 10000"/>
                  <a:gd name="connsiteY3" fmla="*/ 7 h 9854"/>
                  <a:gd name="connsiteX4" fmla="*/ 132 w 10000"/>
                  <a:gd name="connsiteY4" fmla="*/ 9650 h 9854"/>
                  <a:gd name="connsiteX5" fmla="*/ 9830 w 10000"/>
                  <a:gd name="connsiteY5" fmla="*/ 9650 h 9854"/>
                  <a:gd name="connsiteX6" fmla="*/ 6173 w 10000"/>
                  <a:gd name="connsiteY6" fmla="*/ 7 h 9854"/>
                  <a:gd name="connsiteX7" fmla="*/ 6373 w 10000"/>
                  <a:gd name="connsiteY7" fmla="*/ 13 h 9854"/>
                  <a:gd name="connsiteX8" fmla="*/ 8401 w 10000"/>
                  <a:gd name="connsiteY8" fmla="*/ 3971 h 9854"/>
                  <a:gd name="connsiteX9" fmla="*/ 9981 w 10000"/>
                  <a:gd name="connsiteY9" fmla="*/ 9723 h 9854"/>
                  <a:gd name="connsiteX10" fmla="*/ 10000 w 10000"/>
                  <a:gd name="connsiteY10" fmla="*/ 9854 h 9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000" h="9854">
                    <a:moveTo>
                      <a:pt x="10000" y="9854"/>
                    </a:moveTo>
                    <a:lnTo>
                      <a:pt x="0" y="9854"/>
                    </a:lnTo>
                    <a:cubicBezTo>
                      <a:pt x="2" y="6569"/>
                      <a:pt x="3" y="3285"/>
                      <a:pt x="5" y="0"/>
                    </a:cubicBezTo>
                    <a:lnTo>
                      <a:pt x="137" y="7"/>
                    </a:lnTo>
                    <a:cubicBezTo>
                      <a:pt x="135" y="3221"/>
                      <a:pt x="134" y="6436"/>
                      <a:pt x="132" y="9650"/>
                    </a:cubicBezTo>
                    <a:lnTo>
                      <a:pt x="9830" y="9650"/>
                    </a:lnTo>
                    <a:cubicBezTo>
                      <a:pt x="9092" y="5314"/>
                      <a:pt x="7460" y="1832"/>
                      <a:pt x="6173" y="7"/>
                    </a:cubicBezTo>
                    <a:lnTo>
                      <a:pt x="6373" y="13"/>
                    </a:lnTo>
                    <a:cubicBezTo>
                      <a:pt x="6923" y="760"/>
                      <a:pt x="7800" y="2353"/>
                      <a:pt x="8401" y="3971"/>
                    </a:cubicBezTo>
                    <a:cubicBezTo>
                      <a:pt x="9120" y="5803"/>
                      <a:pt x="9650" y="7737"/>
                      <a:pt x="9981" y="9723"/>
                    </a:cubicBezTo>
                    <a:cubicBezTo>
                      <a:pt x="9987" y="9767"/>
                      <a:pt x="9994" y="9810"/>
                      <a:pt x="10000" y="9854"/>
                    </a:cubicBezTo>
                    <a:close/>
                  </a:path>
                </a:pathLst>
              </a:custGeom>
              <a:solidFill>
                <a:schemeClr val="bg1">
                  <a:alpha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2" name="Freeform 121">
                <a:extLst>
                  <a:ext uri="{FF2B5EF4-FFF2-40B4-BE49-F238E27FC236}">
                    <a16:creationId xmlns:a16="http://schemas.microsoft.com/office/drawing/2014/main" id="{15AE207E-947F-45AB-96EF-12C2E4072F7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7281" y="1"/>
                <a:ext cx="2547319" cy="2444820"/>
              </a:xfrm>
              <a:custGeom>
                <a:avLst/>
                <a:gdLst>
                  <a:gd name="T0" fmla="*/ 1586 w 1588"/>
                  <a:gd name="T1" fmla="*/ 1528 h 1528"/>
                  <a:gd name="T2" fmla="*/ 0 w 1588"/>
                  <a:gd name="T3" fmla="*/ 1524 h 1528"/>
                  <a:gd name="T4" fmla="*/ 0 w 1588"/>
                  <a:gd name="T5" fmla="*/ 1492 h 1528"/>
                  <a:gd name="T6" fmla="*/ 1555 w 1588"/>
                  <a:gd name="T7" fmla="*/ 1496 h 1528"/>
                  <a:gd name="T8" fmla="*/ 1557 w 1588"/>
                  <a:gd name="T9" fmla="*/ 0 h 1528"/>
                  <a:gd name="T10" fmla="*/ 1588 w 1588"/>
                  <a:gd name="T11" fmla="*/ 0 h 1528"/>
                  <a:gd name="T12" fmla="*/ 1586 w 1588"/>
                  <a:gd name="T13" fmla="*/ 1528 h 1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8" h="1528">
                    <a:moveTo>
                      <a:pt x="1586" y="1528"/>
                    </a:moveTo>
                    <a:lnTo>
                      <a:pt x="0" y="1524"/>
                    </a:lnTo>
                    <a:lnTo>
                      <a:pt x="0" y="1492"/>
                    </a:lnTo>
                    <a:lnTo>
                      <a:pt x="1555" y="1496"/>
                    </a:lnTo>
                    <a:lnTo>
                      <a:pt x="1557" y="0"/>
                    </a:lnTo>
                    <a:lnTo>
                      <a:pt x="1588" y="0"/>
                    </a:lnTo>
                    <a:lnTo>
                      <a:pt x="1586" y="1528"/>
                    </a:lnTo>
                    <a:close/>
                  </a:path>
                </a:pathLst>
              </a:custGeom>
              <a:solidFill>
                <a:schemeClr val="bg1">
                  <a:alpha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3" name="Freeform 123">
                <a:extLst>
                  <a:ext uri="{FF2B5EF4-FFF2-40B4-BE49-F238E27FC236}">
                    <a16:creationId xmlns:a16="http://schemas.microsoft.com/office/drawing/2014/main" id="{62CE89B9-EDF9-4CDE-832A-A3202ADDDE4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170450" y="5077791"/>
                <a:ext cx="3840200" cy="1780258"/>
              </a:xfrm>
              <a:custGeom>
                <a:avLst/>
                <a:gdLst>
                  <a:gd name="T0" fmla="*/ 1651 w 2117"/>
                  <a:gd name="T1" fmla="*/ 999 h 999"/>
                  <a:gd name="T2" fmla="*/ 1628 w 2117"/>
                  <a:gd name="T3" fmla="*/ 984 h 999"/>
                  <a:gd name="T4" fmla="*/ 1667 w 2117"/>
                  <a:gd name="T5" fmla="*/ 923 h 999"/>
                  <a:gd name="T6" fmla="*/ 2080 w 2117"/>
                  <a:gd name="T7" fmla="*/ 28 h 999"/>
                  <a:gd name="T8" fmla="*/ 29 w 2117"/>
                  <a:gd name="T9" fmla="*/ 28 h 999"/>
                  <a:gd name="T10" fmla="*/ 28 w 2117"/>
                  <a:gd name="T11" fmla="*/ 986 h 999"/>
                  <a:gd name="T12" fmla="*/ 0 w 2117"/>
                  <a:gd name="T13" fmla="*/ 986 h 999"/>
                  <a:gd name="T14" fmla="*/ 1 w 2117"/>
                  <a:gd name="T15" fmla="*/ 0 h 999"/>
                  <a:gd name="T16" fmla="*/ 2117 w 2117"/>
                  <a:gd name="T17" fmla="*/ 0 h 999"/>
                  <a:gd name="T18" fmla="*/ 2112 w 2117"/>
                  <a:gd name="T19" fmla="*/ 17 h 999"/>
                  <a:gd name="T20" fmla="*/ 1691 w 2117"/>
                  <a:gd name="T21" fmla="*/ 938 h 999"/>
                  <a:gd name="T22" fmla="*/ 1651 w 2117"/>
                  <a:gd name="T23" fmla="*/ 999 h 999"/>
                  <a:gd name="connsiteX0" fmla="*/ 7799 w 10000"/>
                  <a:gd name="connsiteY0" fmla="*/ 10000 h 10235"/>
                  <a:gd name="connsiteX1" fmla="*/ 7690 w 10000"/>
                  <a:gd name="connsiteY1" fmla="*/ 9850 h 10235"/>
                  <a:gd name="connsiteX2" fmla="*/ 7874 w 10000"/>
                  <a:gd name="connsiteY2" fmla="*/ 9239 h 10235"/>
                  <a:gd name="connsiteX3" fmla="*/ 9825 w 10000"/>
                  <a:gd name="connsiteY3" fmla="*/ 280 h 10235"/>
                  <a:gd name="connsiteX4" fmla="*/ 137 w 10000"/>
                  <a:gd name="connsiteY4" fmla="*/ 280 h 10235"/>
                  <a:gd name="connsiteX5" fmla="*/ 132 w 10000"/>
                  <a:gd name="connsiteY5" fmla="*/ 9870 h 10235"/>
                  <a:gd name="connsiteX6" fmla="*/ 0 w 10000"/>
                  <a:gd name="connsiteY6" fmla="*/ 9870 h 10235"/>
                  <a:gd name="connsiteX7" fmla="*/ 5 w 10000"/>
                  <a:gd name="connsiteY7" fmla="*/ 0 h 10235"/>
                  <a:gd name="connsiteX8" fmla="*/ 10000 w 10000"/>
                  <a:gd name="connsiteY8" fmla="*/ 0 h 10235"/>
                  <a:gd name="connsiteX9" fmla="*/ 9976 w 10000"/>
                  <a:gd name="connsiteY9" fmla="*/ 170 h 10235"/>
                  <a:gd name="connsiteX10" fmla="*/ 7988 w 10000"/>
                  <a:gd name="connsiteY10" fmla="*/ 9389 h 10235"/>
                  <a:gd name="connsiteX11" fmla="*/ 7827 w 10000"/>
                  <a:gd name="connsiteY11" fmla="*/ 9889 h 10235"/>
                  <a:gd name="connsiteX12" fmla="*/ 7799 w 10000"/>
                  <a:gd name="connsiteY12" fmla="*/ 10000 h 10235"/>
                  <a:gd name="connsiteX0" fmla="*/ 7827 w 10000"/>
                  <a:gd name="connsiteY0" fmla="*/ 9889 h 10242"/>
                  <a:gd name="connsiteX1" fmla="*/ 7690 w 10000"/>
                  <a:gd name="connsiteY1" fmla="*/ 9850 h 10242"/>
                  <a:gd name="connsiteX2" fmla="*/ 7874 w 10000"/>
                  <a:gd name="connsiteY2" fmla="*/ 9239 h 10242"/>
                  <a:gd name="connsiteX3" fmla="*/ 9825 w 10000"/>
                  <a:gd name="connsiteY3" fmla="*/ 280 h 10242"/>
                  <a:gd name="connsiteX4" fmla="*/ 137 w 10000"/>
                  <a:gd name="connsiteY4" fmla="*/ 280 h 10242"/>
                  <a:gd name="connsiteX5" fmla="*/ 132 w 10000"/>
                  <a:gd name="connsiteY5" fmla="*/ 9870 h 10242"/>
                  <a:gd name="connsiteX6" fmla="*/ 0 w 10000"/>
                  <a:gd name="connsiteY6" fmla="*/ 9870 h 10242"/>
                  <a:gd name="connsiteX7" fmla="*/ 5 w 10000"/>
                  <a:gd name="connsiteY7" fmla="*/ 0 h 10242"/>
                  <a:gd name="connsiteX8" fmla="*/ 10000 w 10000"/>
                  <a:gd name="connsiteY8" fmla="*/ 0 h 10242"/>
                  <a:gd name="connsiteX9" fmla="*/ 9976 w 10000"/>
                  <a:gd name="connsiteY9" fmla="*/ 170 h 10242"/>
                  <a:gd name="connsiteX10" fmla="*/ 7988 w 10000"/>
                  <a:gd name="connsiteY10" fmla="*/ 9389 h 10242"/>
                  <a:gd name="connsiteX11" fmla="*/ 7827 w 10000"/>
                  <a:gd name="connsiteY11" fmla="*/ 9889 h 10242"/>
                  <a:gd name="connsiteX0" fmla="*/ 7827 w 10000"/>
                  <a:gd name="connsiteY0" fmla="*/ 9889 h 9939"/>
                  <a:gd name="connsiteX1" fmla="*/ 7690 w 10000"/>
                  <a:gd name="connsiteY1" fmla="*/ 9850 h 9939"/>
                  <a:gd name="connsiteX2" fmla="*/ 7874 w 10000"/>
                  <a:gd name="connsiteY2" fmla="*/ 9239 h 9939"/>
                  <a:gd name="connsiteX3" fmla="*/ 9825 w 10000"/>
                  <a:gd name="connsiteY3" fmla="*/ 280 h 9939"/>
                  <a:gd name="connsiteX4" fmla="*/ 137 w 10000"/>
                  <a:gd name="connsiteY4" fmla="*/ 280 h 9939"/>
                  <a:gd name="connsiteX5" fmla="*/ 132 w 10000"/>
                  <a:gd name="connsiteY5" fmla="*/ 9870 h 9939"/>
                  <a:gd name="connsiteX6" fmla="*/ 0 w 10000"/>
                  <a:gd name="connsiteY6" fmla="*/ 9870 h 9939"/>
                  <a:gd name="connsiteX7" fmla="*/ 5 w 10000"/>
                  <a:gd name="connsiteY7" fmla="*/ 0 h 9939"/>
                  <a:gd name="connsiteX8" fmla="*/ 10000 w 10000"/>
                  <a:gd name="connsiteY8" fmla="*/ 0 h 9939"/>
                  <a:gd name="connsiteX9" fmla="*/ 9976 w 10000"/>
                  <a:gd name="connsiteY9" fmla="*/ 170 h 9939"/>
                  <a:gd name="connsiteX10" fmla="*/ 7988 w 10000"/>
                  <a:gd name="connsiteY10" fmla="*/ 9389 h 9939"/>
                  <a:gd name="connsiteX11" fmla="*/ 7827 w 10000"/>
                  <a:gd name="connsiteY11" fmla="*/ 9889 h 9939"/>
                  <a:gd name="connsiteX0" fmla="*/ 7827 w 10000"/>
                  <a:gd name="connsiteY0" fmla="*/ 9950 h 9965"/>
                  <a:gd name="connsiteX1" fmla="*/ 7690 w 10000"/>
                  <a:gd name="connsiteY1" fmla="*/ 9910 h 9965"/>
                  <a:gd name="connsiteX2" fmla="*/ 7874 w 10000"/>
                  <a:gd name="connsiteY2" fmla="*/ 9296 h 9965"/>
                  <a:gd name="connsiteX3" fmla="*/ 9825 w 10000"/>
                  <a:gd name="connsiteY3" fmla="*/ 282 h 9965"/>
                  <a:gd name="connsiteX4" fmla="*/ 137 w 10000"/>
                  <a:gd name="connsiteY4" fmla="*/ 282 h 9965"/>
                  <a:gd name="connsiteX5" fmla="*/ 132 w 10000"/>
                  <a:gd name="connsiteY5" fmla="*/ 9931 h 9965"/>
                  <a:gd name="connsiteX6" fmla="*/ 0 w 10000"/>
                  <a:gd name="connsiteY6" fmla="*/ 9931 h 9965"/>
                  <a:gd name="connsiteX7" fmla="*/ 5 w 10000"/>
                  <a:gd name="connsiteY7" fmla="*/ 0 h 9965"/>
                  <a:gd name="connsiteX8" fmla="*/ 10000 w 10000"/>
                  <a:gd name="connsiteY8" fmla="*/ 0 h 9965"/>
                  <a:gd name="connsiteX9" fmla="*/ 9976 w 10000"/>
                  <a:gd name="connsiteY9" fmla="*/ 171 h 9965"/>
                  <a:gd name="connsiteX10" fmla="*/ 7988 w 10000"/>
                  <a:gd name="connsiteY10" fmla="*/ 9447 h 9965"/>
                  <a:gd name="connsiteX11" fmla="*/ 7827 w 10000"/>
                  <a:gd name="connsiteY11" fmla="*/ 9950 h 9965"/>
                  <a:gd name="connsiteX0" fmla="*/ 7827 w 10000"/>
                  <a:gd name="connsiteY0" fmla="*/ 9985 h 9996"/>
                  <a:gd name="connsiteX1" fmla="*/ 7690 w 10000"/>
                  <a:gd name="connsiteY1" fmla="*/ 9945 h 9996"/>
                  <a:gd name="connsiteX2" fmla="*/ 7874 w 10000"/>
                  <a:gd name="connsiteY2" fmla="*/ 9329 h 9996"/>
                  <a:gd name="connsiteX3" fmla="*/ 9825 w 10000"/>
                  <a:gd name="connsiteY3" fmla="*/ 283 h 9996"/>
                  <a:gd name="connsiteX4" fmla="*/ 137 w 10000"/>
                  <a:gd name="connsiteY4" fmla="*/ 283 h 9996"/>
                  <a:gd name="connsiteX5" fmla="*/ 132 w 10000"/>
                  <a:gd name="connsiteY5" fmla="*/ 9966 h 9996"/>
                  <a:gd name="connsiteX6" fmla="*/ 0 w 10000"/>
                  <a:gd name="connsiteY6" fmla="*/ 9966 h 9996"/>
                  <a:gd name="connsiteX7" fmla="*/ 5 w 10000"/>
                  <a:gd name="connsiteY7" fmla="*/ 0 h 9996"/>
                  <a:gd name="connsiteX8" fmla="*/ 10000 w 10000"/>
                  <a:gd name="connsiteY8" fmla="*/ 0 h 9996"/>
                  <a:gd name="connsiteX9" fmla="*/ 9976 w 10000"/>
                  <a:gd name="connsiteY9" fmla="*/ 172 h 9996"/>
                  <a:gd name="connsiteX10" fmla="*/ 7988 w 10000"/>
                  <a:gd name="connsiteY10" fmla="*/ 9480 h 9996"/>
                  <a:gd name="connsiteX11" fmla="*/ 7827 w 10000"/>
                  <a:gd name="connsiteY11" fmla="*/ 9985 h 9996"/>
                  <a:gd name="connsiteX0" fmla="*/ 7827 w 10000"/>
                  <a:gd name="connsiteY0" fmla="*/ 9989 h 10038"/>
                  <a:gd name="connsiteX1" fmla="*/ 7690 w 10000"/>
                  <a:gd name="connsiteY1" fmla="*/ 9949 h 10038"/>
                  <a:gd name="connsiteX2" fmla="*/ 7874 w 10000"/>
                  <a:gd name="connsiteY2" fmla="*/ 9333 h 10038"/>
                  <a:gd name="connsiteX3" fmla="*/ 9825 w 10000"/>
                  <a:gd name="connsiteY3" fmla="*/ 283 h 10038"/>
                  <a:gd name="connsiteX4" fmla="*/ 137 w 10000"/>
                  <a:gd name="connsiteY4" fmla="*/ 283 h 10038"/>
                  <a:gd name="connsiteX5" fmla="*/ 132 w 10000"/>
                  <a:gd name="connsiteY5" fmla="*/ 9970 h 10038"/>
                  <a:gd name="connsiteX6" fmla="*/ 0 w 10000"/>
                  <a:gd name="connsiteY6" fmla="*/ 9970 h 10038"/>
                  <a:gd name="connsiteX7" fmla="*/ 5 w 10000"/>
                  <a:gd name="connsiteY7" fmla="*/ 0 h 10038"/>
                  <a:gd name="connsiteX8" fmla="*/ 10000 w 10000"/>
                  <a:gd name="connsiteY8" fmla="*/ 0 h 10038"/>
                  <a:gd name="connsiteX9" fmla="*/ 9976 w 10000"/>
                  <a:gd name="connsiteY9" fmla="*/ 172 h 10038"/>
                  <a:gd name="connsiteX10" fmla="*/ 7988 w 10000"/>
                  <a:gd name="connsiteY10" fmla="*/ 9484 h 10038"/>
                  <a:gd name="connsiteX11" fmla="*/ 7827 w 10000"/>
                  <a:gd name="connsiteY11" fmla="*/ 9989 h 10038"/>
                  <a:gd name="connsiteX0" fmla="*/ 7827 w 10000"/>
                  <a:gd name="connsiteY0" fmla="*/ 9989 h 10038"/>
                  <a:gd name="connsiteX1" fmla="*/ 7690 w 10000"/>
                  <a:gd name="connsiteY1" fmla="*/ 9949 h 10038"/>
                  <a:gd name="connsiteX2" fmla="*/ 7874 w 10000"/>
                  <a:gd name="connsiteY2" fmla="*/ 9333 h 10038"/>
                  <a:gd name="connsiteX3" fmla="*/ 9825 w 10000"/>
                  <a:gd name="connsiteY3" fmla="*/ 283 h 10038"/>
                  <a:gd name="connsiteX4" fmla="*/ 137 w 10000"/>
                  <a:gd name="connsiteY4" fmla="*/ 283 h 10038"/>
                  <a:gd name="connsiteX5" fmla="*/ 132 w 10000"/>
                  <a:gd name="connsiteY5" fmla="*/ 9970 h 10038"/>
                  <a:gd name="connsiteX6" fmla="*/ 0 w 10000"/>
                  <a:gd name="connsiteY6" fmla="*/ 9970 h 10038"/>
                  <a:gd name="connsiteX7" fmla="*/ 5 w 10000"/>
                  <a:gd name="connsiteY7" fmla="*/ 0 h 10038"/>
                  <a:gd name="connsiteX8" fmla="*/ 10000 w 10000"/>
                  <a:gd name="connsiteY8" fmla="*/ 0 h 10038"/>
                  <a:gd name="connsiteX9" fmla="*/ 9976 w 10000"/>
                  <a:gd name="connsiteY9" fmla="*/ 172 h 10038"/>
                  <a:gd name="connsiteX10" fmla="*/ 7988 w 10000"/>
                  <a:gd name="connsiteY10" fmla="*/ 9484 h 10038"/>
                  <a:gd name="connsiteX11" fmla="*/ 7827 w 10000"/>
                  <a:gd name="connsiteY11" fmla="*/ 9989 h 10038"/>
                  <a:gd name="connsiteX0" fmla="*/ 7827 w 10000"/>
                  <a:gd name="connsiteY0" fmla="*/ 9989 h 9989"/>
                  <a:gd name="connsiteX1" fmla="*/ 7690 w 10000"/>
                  <a:gd name="connsiteY1" fmla="*/ 9949 h 9989"/>
                  <a:gd name="connsiteX2" fmla="*/ 7874 w 10000"/>
                  <a:gd name="connsiteY2" fmla="*/ 9333 h 9989"/>
                  <a:gd name="connsiteX3" fmla="*/ 9825 w 10000"/>
                  <a:gd name="connsiteY3" fmla="*/ 283 h 9989"/>
                  <a:gd name="connsiteX4" fmla="*/ 137 w 10000"/>
                  <a:gd name="connsiteY4" fmla="*/ 283 h 9989"/>
                  <a:gd name="connsiteX5" fmla="*/ 132 w 10000"/>
                  <a:gd name="connsiteY5" fmla="*/ 9970 h 9989"/>
                  <a:gd name="connsiteX6" fmla="*/ 0 w 10000"/>
                  <a:gd name="connsiteY6" fmla="*/ 9970 h 9989"/>
                  <a:gd name="connsiteX7" fmla="*/ 5 w 10000"/>
                  <a:gd name="connsiteY7" fmla="*/ 0 h 9989"/>
                  <a:gd name="connsiteX8" fmla="*/ 10000 w 10000"/>
                  <a:gd name="connsiteY8" fmla="*/ 0 h 9989"/>
                  <a:gd name="connsiteX9" fmla="*/ 9976 w 10000"/>
                  <a:gd name="connsiteY9" fmla="*/ 172 h 9989"/>
                  <a:gd name="connsiteX10" fmla="*/ 7988 w 10000"/>
                  <a:gd name="connsiteY10" fmla="*/ 9484 h 9989"/>
                  <a:gd name="connsiteX11" fmla="*/ 7827 w 10000"/>
                  <a:gd name="connsiteY11" fmla="*/ 9989 h 9989"/>
                  <a:gd name="connsiteX0" fmla="*/ 7827 w 10000"/>
                  <a:gd name="connsiteY0" fmla="*/ 10000 h 10000"/>
                  <a:gd name="connsiteX1" fmla="*/ 7690 w 10000"/>
                  <a:gd name="connsiteY1" fmla="*/ 9960 h 10000"/>
                  <a:gd name="connsiteX2" fmla="*/ 7874 w 10000"/>
                  <a:gd name="connsiteY2" fmla="*/ 9343 h 10000"/>
                  <a:gd name="connsiteX3" fmla="*/ 9825 w 10000"/>
                  <a:gd name="connsiteY3" fmla="*/ 283 h 10000"/>
                  <a:gd name="connsiteX4" fmla="*/ 137 w 10000"/>
                  <a:gd name="connsiteY4" fmla="*/ 283 h 10000"/>
                  <a:gd name="connsiteX5" fmla="*/ 132 w 10000"/>
                  <a:gd name="connsiteY5" fmla="*/ 9981 h 10000"/>
                  <a:gd name="connsiteX6" fmla="*/ 0 w 10000"/>
                  <a:gd name="connsiteY6" fmla="*/ 9981 h 10000"/>
                  <a:gd name="connsiteX7" fmla="*/ 5 w 10000"/>
                  <a:gd name="connsiteY7" fmla="*/ 0 h 10000"/>
                  <a:gd name="connsiteX8" fmla="*/ 10000 w 10000"/>
                  <a:gd name="connsiteY8" fmla="*/ 0 h 10000"/>
                  <a:gd name="connsiteX9" fmla="*/ 9976 w 10000"/>
                  <a:gd name="connsiteY9" fmla="*/ 172 h 10000"/>
                  <a:gd name="connsiteX10" fmla="*/ 7988 w 10000"/>
                  <a:gd name="connsiteY10" fmla="*/ 9494 h 10000"/>
                  <a:gd name="connsiteX11" fmla="*/ 7827 w 10000"/>
                  <a:gd name="connsiteY11" fmla="*/ 10000 h 10000"/>
                  <a:gd name="connsiteX0" fmla="*/ 7827 w 10000"/>
                  <a:gd name="connsiteY0" fmla="*/ 10000 h 10000"/>
                  <a:gd name="connsiteX1" fmla="*/ 7690 w 10000"/>
                  <a:gd name="connsiteY1" fmla="*/ 9960 h 10000"/>
                  <a:gd name="connsiteX2" fmla="*/ 7874 w 10000"/>
                  <a:gd name="connsiteY2" fmla="*/ 9343 h 10000"/>
                  <a:gd name="connsiteX3" fmla="*/ 9825 w 10000"/>
                  <a:gd name="connsiteY3" fmla="*/ 283 h 10000"/>
                  <a:gd name="connsiteX4" fmla="*/ 137 w 10000"/>
                  <a:gd name="connsiteY4" fmla="*/ 283 h 10000"/>
                  <a:gd name="connsiteX5" fmla="*/ 132 w 10000"/>
                  <a:gd name="connsiteY5" fmla="*/ 9981 h 10000"/>
                  <a:gd name="connsiteX6" fmla="*/ 0 w 10000"/>
                  <a:gd name="connsiteY6" fmla="*/ 9981 h 10000"/>
                  <a:gd name="connsiteX7" fmla="*/ 5 w 10000"/>
                  <a:gd name="connsiteY7" fmla="*/ 0 h 10000"/>
                  <a:gd name="connsiteX8" fmla="*/ 10000 w 10000"/>
                  <a:gd name="connsiteY8" fmla="*/ 0 h 10000"/>
                  <a:gd name="connsiteX9" fmla="*/ 9976 w 10000"/>
                  <a:gd name="connsiteY9" fmla="*/ 172 h 10000"/>
                  <a:gd name="connsiteX10" fmla="*/ 7988 w 10000"/>
                  <a:gd name="connsiteY10" fmla="*/ 9494 h 10000"/>
                  <a:gd name="connsiteX11" fmla="*/ 7827 w 10000"/>
                  <a:gd name="connsiteY11" fmla="*/ 10000 h 10000"/>
                  <a:gd name="connsiteX0" fmla="*/ 7827 w 10000"/>
                  <a:gd name="connsiteY0" fmla="*/ 10000 h 10225"/>
                  <a:gd name="connsiteX1" fmla="*/ 7680 w 10000"/>
                  <a:gd name="connsiteY1" fmla="*/ 9949 h 10225"/>
                  <a:gd name="connsiteX2" fmla="*/ 7874 w 10000"/>
                  <a:gd name="connsiteY2" fmla="*/ 9343 h 10225"/>
                  <a:gd name="connsiteX3" fmla="*/ 9825 w 10000"/>
                  <a:gd name="connsiteY3" fmla="*/ 283 h 10225"/>
                  <a:gd name="connsiteX4" fmla="*/ 137 w 10000"/>
                  <a:gd name="connsiteY4" fmla="*/ 283 h 10225"/>
                  <a:gd name="connsiteX5" fmla="*/ 132 w 10000"/>
                  <a:gd name="connsiteY5" fmla="*/ 9981 h 10225"/>
                  <a:gd name="connsiteX6" fmla="*/ 0 w 10000"/>
                  <a:gd name="connsiteY6" fmla="*/ 9981 h 10225"/>
                  <a:gd name="connsiteX7" fmla="*/ 5 w 10000"/>
                  <a:gd name="connsiteY7" fmla="*/ 0 h 10225"/>
                  <a:gd name="connsiteX8" fmla="*/ 10000 w 10000"/>
                  <a:gd name="connsiteY8" fmla="*/ 0 h 10225"/>
                  <a:gd name="connsiteX9" fmla="*/ 9976 w 10000"/>
                  <a:gd name="connsiteY9" fmla="*/ 172 h 10225"/>
                  <a:gd name="connsiteX10" fmla="*/ 7988 w 10000"/>
                  <a:gd name="connsiteY10" fmla="*/ 9494 h 10225"/>
                  <a:gd name="connsiteX11" fmla="*/ 7827 w 10000"/>
                  <a:gd name="connsiteY11" fmla="*/ 10000 h 10225"/>
                  <a:gd name="connsiteX0" fmla="*/ 7827 w 10000"/>
                  <a:gd name="connsiteY0" fmla="*/ 10000 h 10103"/>
                  <a:gd name="connsiteX1" fmla="*/ 7680 w 10000"/>
                  <a:gd name="connsiteY1" fmla="*/ 9949 h 10103"/>
                  <a:gd name="connsiteX2" fmla="*/ 7874 w 10000"/>
                  <a:gd name="connsiteY2" fmla="*/ 9343 h 10103"/>
                  <a:gd name="connsiteX3" fmla="*/ 9825 w 10000"/>
                  <a:gd name="connsiteY3" fmla="*/ 283 h 10103"/>
                  <a:gd name="connsiteX4" fmla="*/ 137 w 10000"/>
                  <a:gd name="connsiteY4" fmla="*/ 283 h 10103"/>
                  <a:gd name="connsiteX5" fmla="*/ 132 w 10000"/>
                  <a:gd name="connsiteY5" fmla="*/ 9981 h 10103"/>
                  <a:gd name="connsiteX6" fmla="*/ 0 w 10000"/>
                  <a:gd name="connsiteY6" fmla="*/ 9981 h 10103"/>
                  <a:gd name="connsiteX7" fmla="*/ 5 w 10000"/>
                  <a:gd name="connsiteY7" fmla="*/ 0 h 10103"/>
                  <a:gd name="connsiteX8" fmla="*/ 10000 w 10000"/>
                  <a:gd name="connsiteY8" fmla="*/ 0 h 10103"/>
                  <a:gd name="connsiteX9" fmla="*/ 9976 w 10000"/>
                  <a:gd name="connsiteY9" fmla="*/ 172 h 10103"/>
                  <a:gd name="connsiteX10" fmla="*/ 7988 w 10000"/>
                  <a:gd name="connsiteY10" fmla="*/ 9494 h 10103"/>
                  <a:gd name="connsiteX11" fmla="*/ 7827 w 10000"/>
                  <a:gd name="connsiteY11" fmla="*/ 10000 h 10103"/>
                  <a:gd name="connsiteX0" fmla="*/ 7827 w 10000"/>
                  <a:gd name="connsiteY0" fmla="*/ 10000 h 10103"/>
                  <a:gd name="connsiteX1" fmla="*/ 7680 w 10000"/>
                  <a:gd name="connsiteY1" fmla="*/ 9949 h 10103"/>
                  <a:gd name="connsiteX2" fmla="*/ 7874 w 10000"/>
                  <a:gd name="connsiteY2" fmla="*/ 9343 h 10103"/>
                  <a:gd name="connsiteX3" fmla="*/ 9825 w 10000"/>
                  <a:gd name="connsiteY3" fmla="*/ 283 h 10103"/>
                  <a:gd name="connsiteX4" fmla="*/ 137 w 10000"/>
                  <a:gd name="connsiteY4" fmla="*/ 283 h 10103"/>
                  <a:gd name="connsiteX5" fmla="*/ 132 w 10000"/>
                  <a:gd name="connsiteY5" fmla="*/ 9981 h 10103"/>
                  <a:gd name="connsiteX6" fmla="*/ 0 w 10000"/>
                  <a:gd name="connsiteY6" fmla="*/ 9981 h 10103"/>
                  <a:gd name="connsiteX7" fmla="*/ 5 w 10000"/>
                  <a:gd name="connsiteY7" fmla="*/ 0 h 10103"/>
                  <a:gd name="connsiteX8" fmla="*/ 10000 w 10000"/>
                  <a:gd name="connsiteY8" fmla="*/ 0 h 10103"/>
                  <a:gd name="connsiteX9" fmla="*/ 9976 w 10000"/>
                  <a:gd name="connsiteY9" fmla="*/ 172 h 10103"/>
                  <a:gd name="connsiteX10" fmla="*/ 7988 w 10000"/>
                  <a:gd name="connsiteY10" fmla="*/ 9494 h 10103"/>
                  <a:gd name="connsiteX11" fmla="*/ 7827 w 10000"/>
                  <a:gd name="connsiteY11" fmla="*/ 10000 h 10103"/>
                  <a:gd name="connsiteX0" fmla="*/ 7827 w 10000"/>
                  <a:gd name="connsiteY0" fmla="*/ 10000 h 10275"/>
                  <a:gd name="connsiteX1" fmla="*/ 7874 w 10000"/>
                  <a:gd name="connsiteY1" fmla="*/ 9343 h 10275"/>
                  <a:gd name="connsiteX2" fmla="*/ 9825 w 10000"/>
                  <a:gd name="connsiteY2" fmla="*/ 283 h 10275"/>
                  <a:gd name="connsiteX3" fmla="*/ 137 w 10000"/>
                  <a:gd name="connsiteY3" fmla="*/ 283 h 10275"/>
                  <a:gd name="connsiteX4" fmla="*/ 132 w 10000"/>
                  <a:gd name="connsiteY4" fmla="*/ 9981 h 10275"/>
                  <a:gd name="connsiteX5" fmla="*/ 0 w 10000"/>
                  <a:gd name="connsiteY5" fmla="*/ 9981 h 10275"/>
                  <a:gd name="connsiteX6" fmla="*/ 5 w 10000"/>
                  <a:gd name="connsiteY6" fmla="*/ 0 h 10275"/>
                  <a:gd name="connsiteX7" fmla="*/ 10000 w 10000"/>
                  <a:gd name="connsiteY7" fmla="*/ 0 h 10275"/>
                  <a:gd name="connsiteX8" fmla="*/ 9976 w 10000"/>
                  <a:gd name="connsiteY8" fmla="*/ 172 h 10275"/>
                  <a:gd name="connsiteX9" fmla="*/ 7988 w 10000"/>
                  <a:gd name="connsiteY9" fmla="*/ 9494 h 10275"/>
                  <a:gd name="connsiteX10" fmla="*/ 7827 w 10000"/>
                  <a:gd name="connsiteY10" fmla="*/ 10000 h 10275"/>
                  <a:gd name="connsiteX0" fmla="*/ 7827 w 10000"/>
                  <a:gd name="connsiteY0" fmla="*/ 10000 h 10108"/>
                  <a:gd name="connsiteX1" fmla="*/ 7802 w 10000"/>
                  <a:gd name="connsiteY1" fmla="*/ 9679 h 10108"/>
                  <a:gd name="connsiteX2" fmla="*/ 7874 w 10000"/>
                  <a:gd name="connsiteY2" fmla="*/ 9343 h 10108"/>
                  <a:gd name="connsiteX3" fmla="*/ 9825 w 10000"/>
                  <a:gd name="connsiteY3" fmla="*/ 283 h 10108"/>
                  <a:gd name="connsiteX4" fmla="*/ 137 w 10000"/>
                  <a:gd name="connsiteY4" fmla="*/ 283 h 10108"/>
                  <a:gd name="connsiteX5" fmla="*/ 132 w 10000"/>
                  <a:gd name="connsiteY5" fmla="*/ 9981 h 10108"/>
                  <a:gd name="connsiteX6" fmla="*/ 0 w 10000"/>
                  <a:gd name="connsiteY6" fmla="*/ 9981 h 10108"/>
                  <a:gd name="connsiteX7" fmla="*/ 5 w 10000"/>
                  <a:gd name="connsiteY7" fmla="*/ 0 h 10108"/>
                  <a:gd name="connsiteX8" fmla="*/ 10000 w 10000"/>
                  <a:gd name="connsiteY8" fmla="*/ 0 h 10108"/>
                  <a:gd name="connsiteX9" fmla="*/ 9976 w 10000"/>
                  <a:gd name="connsiteY9" fmla="*/ 172 h 10108"/>
                  <a:gd name="connsiteX10" fmla="*/ 7988 w 10000"/>
                  <a:gd name="connsiteY10" fmla="*/ 9494 h 10108"/>
                  <a:gd name="connsiteX11" fmla="*/ 7827 w 10000"/>
                  <a:gd name="connsiteY11" fmla="*/ 10000 h 10108"/>
                  <a:gd name="connsiteX0" fmla="*/ 7827 w 10000"/>
                  <a:gd name="connsiteY0" fmla="*/ 10000 h 10222"/>
                  <a:gd name="connsiteX1" fmla="*/ 7708 w 10000"/>
                  <a:gd name="connsiteY1" fmla="*/ 9947 h 10222"/>
                  <a:gd name="connsiteX2" fmla="*/ 7874 w 10000"/>
                  <a:gd name="connsiteY2" fmla="*/ 9343 h 10222"/>
                  <a:gd name="connsiteX3" fmla="*/ 9825 w 10000"/>
                  <a:gd name="connsiteY3" fmla="*/ 283 h 10222"/>
                  <a:gd name="connsiteX4" fmla="*/ 137 w 10000"/>
                  <a:gd name="connsiteY4" fmla="*/ 283 h 10222"/>
                  <a:gd name="connsiteX5" fmla="*/ 132 w 10000"/>
                  <a:gd name="connsiteY5" fmla="*/ 9981 h 10222"/>
                  <a:gd name="connsiteX6" fmla="*/ 0 w 10000"/>
                  <a:gd name="connsiteY6" fmla="*/ 9981 h 10222"/>
                  <a:gd name="connsiteX7" fmla="*/ 5 w 10000"/>
                  <a:gd name="connsiteY7" fmla="*/ 0 h 10222"/>
                  <a:gd name="connsiteX8" fmla="*/ 10000 w 10000"/>
                  <a:gd name="connsiteY8" fmla="*/ 0 h 10222"/>
                  <a:gd name="connsiteX9" fmla="*/ 9976 w 10000"/>
                  <a:gd name="connsiteY9" fmla="*/ 172 h 10222"/>
                  <a:gd name="connsiteX10" fmla="*/ 7988 w 10000"/>
                  <a:gd name="connsiteY10" fmla="*/ 9494 h 10222"/>
                  <a:gd name="connsiteX11" fmla="*/ 7827 w 10000"/>
                  <a:gd name="connsiteY11" fmla="*/ 10000 h 10222"/>
                  <a:gd name="connsiteX0" fmla="*/ 7827 w 10000"/>
                  <a:gd name="connsiteY0" fmla="*/ 10000 h 10222"/>
                  <a:gd name="connsiteX1" fmla="*/ 7708 w 10000"/>
                  <a:gd name="connsiteY1" fmla="*/ 9947 h 10222"/>
                  <a:gd name="connsiteX2" fmla="*/ 7874 w 10000"/>
                  <a:gd name="connsiteY2" fmla="*/ 9343 h 10222"/>
                  <a:gd name="connsiteX3" fmla="*/ 9825 w 10000"/>
                  <a:gd name="connsiteY3" fmla="*/ 283 h 10222"/>
                  <a:gd name="connsiteX4" fmla="*/ 137 w 10000"/>
                  <a:gd name="connsiteY4" fmla="*/ 283 h 10222"/>
                  <a:gd name="connsiteX5" fmla="*/ 132 w 10000"/>
                  <a:gd name="connsiteY5" fmla="*/ 9981 h 10222"/>
                  <a:gd name="connsiteX6" fmla="*/ 0 w 10000"/>
                  <a:gd name="connsiteY6" fmla="*/ 9981 h 10222"/>
                  <a:gd name="connsiteX7" fmla="*/ 5 w 10000"/>
                  <a:gd name="connsiteY7" fmla="*/ 0 h 10222"/>
                  <a:gd name="connsiteX8" fmla="*/ 10000 w 10000"/>
                  <a:gd name="connsiteY8" fmla="*/ 0 h 10222"/>
                  <a:gd name="connsiteX9" fmla="*/ 9976 w 10000"/>
                  <a:gd name="connsiteY9" fmla="*/ 172 h 10222"/>
                  <a:gd name="connsiteX10" fmla="*/ 7988 w 10000"/>
                  <a:gd name="connsiteY10" fmla="*/ 9494 h 10222"/>
                  <a:gd name="connsiteX11" fmla="*/ 7827 w 10000"/>
                  <a:gd name="connsiteY11" fmla="*/ 10000 h 10222"/>
                  <a:gd name="connsiteX0" fmla="*/ 7827 w 10000"/>
                  <a:gd name="connsiteY0" fmla="*/ 10000 h 10274"/>
                  <a:gd name="connsiteX1" fmla="*/ 7331 w 10000"/>
                  <a:gd name="connsiteY1" fmla="*/ 10054 h 10274"/>
                  <a:gd name="connsiteX2" fmla="*/ 7874 w 10000"/>
                  <a:gd name="connsiteY2" fmla="*/ 9343 h 10274"/>
                  <a:gd name="connsiteX3" fmla="*/ 9825 w 10000"/>
                  <a:gd name="connsiteY3" fmla="*/ 283 h 10274"/>
                  <a:gd name="connsiteX4" fmla="*/ 137 w 10000"/>
                  <a:gd name="connsiteY4" fmla="*/ 283 h 10274"/>
                  <a:gd name="connsiteX5" fmla="*/ 132 w 10000"/>
                  <a:gd name="connsiteY5" fmla="*/ 9981 h 10274"/>
                  <a:gd name="connsiteX6" fmla="*/ 0 w 10000"/>
                  <a:gd name="connsiteY6" fmla="*/ 9981 h 10274"/>
                  <a:gd name="connsiteX7" fmla="*/ 5 w 10000"/>
                  <a:gd name="connsiteY7" fmla="*/ 0 h 10274"/>
                  <a:gd name="connsiteX8" fmla="*/ 10000 w 10000"/>
                  <a:gd name="connsiteY8" fmla="*/ 0 h 10274"/>
                  <a:gd name="connsiteX9" fmla="*/ 9976 w 10000"/>
                  <a:gd name="connsiteY9" fmla="*/ 172 h 10274"/>
                  <a:gd name="connsiteX10" fmla="*/ 7988 w 10000"/>
                  <a:gd name="connsiteY10" fmla="*/ 9494 h 10274"/>
                  <a:gd name="connsiteX11" fmla="*/ 7827 w 10000"/>
                  <a:gd name="connsiteY11" fmla="*/ 10000 h 10274"/>
                  <a:gd name="connsiteX0" fmla="*/ 7827 w 10000"/>
                  <a:gd name="connsiteY0" fmla="*/ 10000 h 10347"/>
                  <a:gd name="connsiteX1" fmla="*/ 7331 w 10000"/>
                  <a:gd name="connsiteY1" fmla="*/ 10054 h 10347"/>
                  <a:gd name="connsiteX2" fmla="*/ 7874 w 10000"/>
                  <a:gd name="connsiteY2" fmla="*/ 9343 h 10347"/>
                  <a:gd name="connsiteX3" fmla="*/ 9825 w 10000"/>
                  <a:gd name="connsiteY3" fmla="*/ 283 h 10347"/>
                  <a:gd name="connsiteX4" fmla="*/ 137 w 10000"/>
                  <a:gd name="connsiteY4" fmla="*/ 283 h 10347"/>
                  <a:gd name="connsiteX5" fmla="*/ 132 w 10000"/>
                  <a:gd name="connsiteY5" fmla="*/ 9981 h 10347"/>
                  <a:gd name="connsiteX6" fmla="*/ 0 w 10000"/>
                  <a:gd name="connsiteY6" fmla="*/ 9981 h 10347"/>
                  <a:gd name="connsiteX7" fmla="*/ 5 w 10000"/>
                  <a:gd name="connsiteY7" fmla="*/ 0 h 10347"/>
                  <a:gd name="connsiteX8" fmla="*/ 10000 w 10000"/>
                  <a:gd name="connsiteY8" fmla="*/ 0 h 10347"/>
                  <a:gd name="connsiteX9" fmla="*/ 9976 w 10000"/>
                  <a:gd name="connsiteY9" fmla="*/ 172 h 10347"/>
                  <a:gd name="connsiteX10" fmla="*/ 7988 w 10000"/>
                  <a:gd name="connsiteY10" fmla="*/ 9494 h 10347"/>
                  <a:gd name="connsiteX11" fmla="*/ 7827 w 10000"/>
                  <a:gd name="connsiteY11" fmla="*/ 10000 h 10347"/>
                  <a:gd name="connsiteX0" fmla="*/ 7827 w 10000"/>
                  <a:gd name="connsiteY0" fmla="*/ 10000 h 10347"/>
                  <a:gd name="connsiteX1" fmla="*/ 7331 w 10000"/>
                  <a:gd name="connsiteY1" fmla="*/ 10054 h 10347"/>
                  <a:gd name="connsiteX2" fmla="*/ 7874 w 10000"/>
                  <a:gd name="connsiteY2" fmla="*/ 9343 h 10347"/>
                  <a:gd name="connsiteX3" fmla="*/ 9825 w 10000"/>
                  <a:gd name="connsiteY3" fmla="*/ 283 h 10347"/>
                  <a:gd name="connsiteX4" fmla="*/ 137 w 10000"/>
                  <a:gd name="connsiteY4" fmla="*/ 283 h 10347"/>
                  <a:gd name="connsiteX5" fmla="*/ 132 w 10000"/>
                  <a:gd name="connsiteY5" fmla="*/ 9981 h 10347"/>
                  <a:gd name="connsiteX6" fmla="*/ 0 w 10000"/>
                  <a:gd name="connsiteY6" fmla="*/ 9981 h 10347"/>
                  <a:gd name="connsiteX7" fmla="*/ 5 w 10000"/>
                  <a:gd name="connsiteY7" fmla="*/ 0 h 10347"/>
                  <a:gd name="connsiteX8" fmla="*/ 10000 w 10000"/>
                  <a:gd name="connsiteY8" fmla="*/ 0 h 10347"/>
                  <a:gd name="connsiteX9" fmla="*/ 9976 w 10000"/>
                  <a:gd name="connsiteY9" fmla="*/ 172 h 10347"/>
                  <a:gd name="connsiteX10" fmla="*/ 7988 w 10000"/>
                  <a:gd name="connsiteY10" fmla="*/ 9494 h 10347"/>
                  <a:gd name="connsiteX11" fmla="*/ 7827 w 10000"/>
                  <a:gd name="connsiteY11" fmla="*/ 10000 h 10347"/>
                  <a:gd name="connsiteX0" fmla="*/ 7827 w 10000"/>
                  <a:gd name="connsiteY0" fmla="*/ 10000 h 10347"/>
                  <a:gd name="connsiteX1" fmla="*/ 7331 w 10000"/>
                  <a:gd name="connsiteY1" fmla="*/ 10054 h 10347"/>
                  <a:gd name="connsiteX2" fmla="*/ 7874 w 10000"/>
                  <a:gd name="connsiteY2" fmla="*/ 9343 h 10347"/>
                  <a:gd name="connsiteX3" fmla="*/ 9825 w 10000"/>
                  <a:gd name="connsiteY3" fmla="*/ 283 h 10347"/>
                  <a:gd name="connsiteX4" fmla="*/ 137 w 10000"/>
                  <a:gd name="connsiteY4" fmla="*/ 283 h 10347"/>
                  <a:gd name="connsiteX5" fmla="*/ 132 w 10000"/>
                  <a:gd name="connsiteY5" fmla="*/ 9981 h 10347"/>
                  <a:gd name="connsiteX6" fmla="*/ 0 w 10000"/>
                  <a:gd name="connsiteY6" fmla="*/ 9981 h 10347"/>
                  <a:gd name="connsiteX7" fmla="*/ 5 w 10000"/>
                  <a:gd name="connsiteY7" fmla="*/ 0 h 10347"/>
                  <a:gd name="connsiteX8" fmla="*/ 10000 w 10000"/>
                  <a:gd name="connsiteY8" fmla="*/ 0 h 10347"/>
                  <a:gd name="connsiteX9" fmla="*/ 9976 w 10000"/>
                  <a:gd name="connsiteY9" fmla="*/ 172 h 10347"/>
                  <a:gd name="connsiteX10" fmla="*/ 7988 w 10000"/>
                  <a:gd name="connsiteY10" fmla="*/ 9494 h 10347"/>
                  <a:gd name="connsiteX11" fmla="*/ 7827 w 10000"/>
                  <a:gd name="connsiteY11" fmla="*/ 10000 h 10347"/>
                  <a:gd name="connsiteX0" fmla="*/ 7827 w 10000"/>
                  <a:gd name="connsiteY0" fmla="*/ 10000 h 10307"/>
                  <a:gd name="connsiteX1" fmla="*/ 7549 w 10000"/>
                  <a:gd name="connsiteY1" fmla="*/ 10000 h 10307"/>
                  <a:gd name="connsiteX2" fmla="*/ 7874 w 10000"/>
                  <a:gd name="connsiteY2" fmla="*/ 9343 h 10307"/>
                  <a:gd name="connsiteX3" fmla="*/ 9825 w 10000"/>
                  <a:gd name="connsiteY3" fmla="*/ 283 h 10307"/>
                  <a:gd name="connsiteX4" fmla="*/ 137 w 10000"/>
                  <a:gd name="connsiteY4" fmla="*/ 283 h 10307"/>
                  <a:gd name="connsiteX5" fmla="*/ 132 w 10000"/>
                  <a:gd name="connsiteY5" fmla="*/ 9981 h 10307"/>
                  <a:gd name="connsiteX6" fmla="*/ 0 w 10000"/>
                  <a:gd name="connsiteY6" fmla="*/ 9981 h 10307"/>
                  <a:gd name="connsiteX7" fmla="*/ 5 w 10000"/>
                  <a:gd name="connsiteY7" fmla="*/ 0 h 10307"/>
                  <a:gd name="connsiteX8" fmla="*/ 10000 w 10000"/>
                  <a:gd name="connsiteY8" fmla="*/ 0 h 10307"/>
                  <a:gd name="connsiteX9" fmla="*/ 9976 w 10000"/>
                  <a:gd name="connsiteY9" fmla="*/ 172 h 10307"/>
                  <a:gd name="connsiteX10" fmla="*/ 7988 w 10000"/>
                  <a:gd name="connsiteY10" fmla="*/ 9494 h 10307"/>
                  <a:gd name="connsiteX11" fmla="*/ 7827 w 10000"/>
                  <a:gd name="connsiteY11" fmla="*/ 10000 h 10307"/>
                  <a:gd name="connsiteX0" fmla="*/ 7827 w 10000"/>
                  <a:gd name="connsiteY0" fmla="*/ 10000 h 10307"/>
                  <a:gd name="connsiteX1" fmla="*/ 7549 w 10000"/>
                  <a:gd name="connsiteY1" fmla="*/ 10000 h 10307"/>
                  <a:gd name="connsiteX2" fmla="*/ 7874 w 10000"/>
                  <a:gd name="connsiteY2" fmla="*/ 9343 h 10307"/>
                  <a:gd name="connsiteX3" fmla="*/ 9825 w 10000"/>
                  <a:gd name="connsiteY3" fmla="*/ 283 h 10307"/>
                  <a:gd name="connsiteX4" fmla="*/ 137 w 10000"/>
                  <a:gd name="connsiteY4" fmla="*/ 283 h 10307"/>
                  <a:gd name="connsiteX5" fmla="*/ 132 w 10000"/>
                  <a:gd name="connsiteY5" fmla="*/ 9981 h 10307"/>
                  <a:gd name="connsiteX6" fmla="*/ 0 w 10000"/>
                  <a:gd name="connsiteY6" fmla="*/ 9981 h 10307"/>
                  <a:gd name="connsiteX7" fmla="*/ 5 w 10000"/>
                  <a:gd name="connsiteY7" fmla="*/ 0 h 10307"/>
                  <a:gd name="connsiteX8" fmla="*/ 10000 w 10000"/>
                  <a:gd name="connsiteY8" fmla="*/ 0 h 10307"/>
                  <a:gd name="connsiteX9" fmla="*/ 9976 w 10000"/>
                  <a:gd name="connsiteY9" fmla="*/ 172 h 10307"/>
                  <a:gd name="connsiteX10" fmla="*/ 7988 w 10000"/>
                  <a:gd name="connsiteY10" fmla="*/ 9494 h 10307"/>
                  <a:gd name="connsiteX11" fmla="*/ 7827 w 10000"/>
                  <a:gd name="connsiteY11" fmla="*/ 10000 h 10307"/>
                  <a:gd name="connsiteX0" fmla="*/ 7827 w 10000"/>
                  <a:gd name="connsiteY0" fmla="*/ 10000 h 10206"/>
                  <a:gd name="connsiteX1" fmla="*/ 7549 w 10000"/>
                  <a:gd name="connsiteY1" fmla="*/ 10000 h 10206"/>
                  <a:gd name="connsiteX2" fmla="*/ 7874 w 10000"/>
                  <a:gd name="connsiteY2" fmla="*/ 9343 h 10206"/>
                  <a:gd name="connsiteX3" fmla="*/ 9825 w 10000"/>
                  <a:gd name="connsiteY3" fmla="*/ 283 h 10206"/>
                  <a:gd name="connsiteX4" fmla="*/ 137 w 10000"/>
                  <a:gd name="connsiteY4" fmla="*/ 283 h 10206"/>
                  <a:gd name="connsiteX5" fmla="*/ 132 w 10000"/>
                  <a:gd name="connsiteY5" fmla="*/ 9981 h 10206"/>
                  <a:gd name="connsiteX6" fmla="*/ 0 w 10000"/>
                  <a:gd name="connsiteY6" fmla="*/ 9981 h 10206"/>
                  <a:gd name="connsiteX7" fmla="*/ 5 w 10000"/>
                  <a:gd name="connsiteY7" fmla="*/ 0 h 10206"/>
                  <a:gd name="connsiteX8" fmla="*/ 10000 w 10000"/>
                  <a:gd name="connsiteY8" fmla="*/ 0 h 10206"/>
                  <a:gd name="connsiteX9" fmla="*/ 9976 w 10000"/>
                  <a:gd name="connsiteY9" fmla="*/ 172 h 10206"/>
                  <a:gd name="connsiteX10" fmla="*/ 7988 w 10000"/>
                  <a:gd name="connsiteY10" fmla="*/ 9494 h 10206"/>
                  <a:gd name="connsiteX11" fmla="*/ 7827 w 10000"/>
                  <a:gd name="connsiteY11" fmla="*/ 10000 h 10206"/>
                  <a:gd name="connsiteX0" fmla="*/ 7827 w 10000"/>
                  <a:gd name="connsiteY0" fmla="*/ 10000 h 10202"/>
                  <a:gd name="connsiteX1" fmla="*/ 7693 w 10000"/>
                  <a:gd name="connsiteY1" fmla="*/ 9989 h 10202"/>
                  <a:gd name="connsiteX2" fmla="*/ 7874 w 10000"/>
                  <a:gd name="connsiteY2" fmla="*/ 9343 h 10202"/>
                  <a:gd name="connsiteX3" fmla="*/ 9825 w 10000"/>
                  <a:gd name="connsiteY3" fmla="*/ 283 h 10202"/>
                  <a:gd name="connsiteX4" fmla="*/ 137 w 10000"/>
                  <a:gd name="connsiteY4" fmla="*/ 283 h 10202"/>
                  <a:gd name="connsiteX5" fmla="*/ 132 w 10000"/>
                  <a:gd name="connsiteY5" fmla="*/ 9981 h 10202"/>
                  <a:gd name="connsiteX6" fmla="*/ 0 w 10000"/>
                  <a:gd name="connsiteY6" fmla="*/ 9981 h 10202"/>
                  <a:gd name="connsiteX7" fmla="*/ 5 w 10000"/>
                  <a:gd name="connsiteY7" fmla="*/ 0 h 10202"/>
                  <a:gd name="connsiteX8" fmla="*/ 10000 w 10000"/>
                  <a:gd name="connsiteY8" fmla="*/ 0 h 10202"/>
                  <a:gd name="connsiteX9" fmla="*/ 9976 w 10000"/>
                  <a:gd name="connsiteY9" fmla="*/ 172 h 10202"/>
                  <a:gd name="connsiteX10" fmla="*/ 7988 w 10000"/>
                  <a:gd name="connsiteY10" fmla="*/ 9494 h 10202"/>
                  <a:gd name="connsiteX11" fmla="*/ 7827 w 10000"/>
                  <a:gd name="connsiteY11" fmla="*/ 10000 h 10202"/>
                  <a:gd name="connsiteX0" fmla="*/ 7827 w 10000"/>
                  <a:gd name="connsiteY0" fmla="*/ 10000 h 10011"/>
                  <a:gd name="connsiteX1" fmla="*/ 7693 w 10000"/>
                  <a:gd name="connsiteY1" fmla="*/ 9989 h 10011"/>
                  <a:gd name="connsiteX2" fmla="*/ 7874 w 10000"/>
                  <a:gd name="connsiteY2" fmla="*/ 9343 h 10011"/>
                  <a:gd name="connsiteX3" fmla="*/ 9825 w 10000"/>
                  <a:gd name="connsiteY3" fmla="*/ 283 h 10011"/>
                  <a:gd name="connsiteX4" fmla="*/ 137 w 10000"/>
                  <a:gd name="connsiteY4" fmla="*/ 283 h 10011"/>
                  <a:gd name="connsiteX5" fmla="*/ 132 w 10000"/>
                  <a:gd name="connsiteY5" fmla="*/ 9981 h 10011"/>
                  <a:gd name="connsiteX6" fmla="*/ 0 w 10000"/>
                  <a:gd name="connsiteY6" fmla="*/ 9981 h 10011"/>
                  <a:gd name="connsiteX7" fmla="*/ 5 w 10000"/>
                  <a:gd name="connsiteY7" fmla="*/ 0 h 10011"/>
                  <a:gd name="connsiteX8" fmla="*/ 10000 w 10000"/>
                  <a:gd name="connsiteY8" fmla="*/ 0 h 10011"/>
                  <a:gd name="connsiteX9" fmla="*/ 9976 w 10000"/>
                  <a:gd name="connsiteY9" fmla="*/ 172 h 10011"/>
                  <a:gd name="connsiteX10" fmla="*/ 7988 w 10000"/>
                  <a:gd name="connsiteY10" fmla="*/ 9494 h 10011"/>
                  <a:gd name="connsiteX11" fmla="*/ 7827 w 10000"/>
                  <a:gd name="connsiteY11" fmla="*/ 10000 h 10011"/>
                  <a:gd name="connsiteX0" fmla="*/ 7827 w 10000"/>
                  <a:gd name="connsiteY0" fmla="*/ 10000 h 10011"/>
                  <a:gd name="connsiteX1" fmla="*/ 7693 w 10000"/>
                  <a:gd name="connsiteY1" fmla="*/ 9989 h 10011"/>
                  <a:gd name="connsiteX2" fmla="*/ 7874 w 10000"/>
                  <a:gd name="connsiteY2" fmla="*/ 9343 h 10011"/>
                  <a:gd name="connsiteX3" fmla="*/ 9825 w 10000"/>
                  <a:gd name="connsiteY3" fmla="*/ 283 h 10011"/>
                  <a:gd name="connsiteX4" fmla="*/ 137 w 10000"/>
                  <a:gd name="connsiteY4" fmla="*/ 283 h 10011"/>
                  <a:gd name="connsiteX5" fmla="*/ 132 w 10000"/>
                  <a:gd name="connsiteY5" fmla="*/ 9981 h 10011"/>
                  <a:gd name="connsiteX6" fmla="*/ 0 w 10000"/>
                  <a:gd name="connsiteY6" fmla="*/ 9981 h 10011"/>
                  <a:gd name="connsiteX7" fmla="*/ 5 w 10000"/>
                  <a:gd name="connsiteY7" fmla="*/ 0 h 10011"/>
                  <a:gd name="connsiteX8" fmla="*/ 10000 w 10000"/>
                  <a:gd name="connsiteY8" fmla="*/ 0 h 10011"/>
                  <a:gd name="connsiteX9" fmla="*/ 9976 w 10000"/>
                  <a:gd name="connsiteY9" fmla="*/ 172 h 10011"/>
                  <a:gd name="connsiteX10" fmla="*/ 7988 w 10000"/>
                  <a:gd name="connsiteY10" fmla="*/ 9494 h 10011"/>
                  <a:gd name="connsiteX11" fmla="*/ 7827 w 10000"/>
                  <a:gd name="connsiteY11" fmla="*/ 10000 h 10011"/>
                  <a:gd name="connsiteX0" fmla="*/ 7827 w 10000"/>
                  <a:gd name="connsiteY0" fmla="*/ 10000 h 10011"/>
                  <a:gd name="connsiteX1" fmla="*/ 7693 w 10000"/>
                  <a:gd name="connsiteY1" fmla="*/ 9989 h 10011"/>
                  <a:gd name="connsiteX2" fmla="*/ 7874 w 10000"/>
                  <a:gd name="connsiteY2" fmla="*/ 9343 h 10011"/>
                  <a:gd name="connsiteX3" fmla="*/ 9825 w 10000"/>
                  <a:gd name="connsiteY3" fmla="*/ 283 h 10011"/>
                  <a:gd name="connsiteX4" fmla="*/ 137 w 10000"/>
                  <a:gd name="connsiteY4" fmla="*/ 283 h 10011"/>
                  <a:gd name="connsiteX5" fmla="*/ 132 w 10000"/>
                  <a:gd name="connsiteY5" fmla="*/ 9981 h 10011"/>
                  <a:gd name="connsiteX6" fmla="*/ 0 w 10000"/>
                  <a:gd name="connsiteY6" fmla="*/ 9981 h 10011"/>
                  <a:gd name="connsiteX7" fmla="*/ 5 w 10000"/>
                  <a:gd name="connsiteY7" fmla="*/ 0 h 10011"/>
                  <a:gd name="connsiteX8" fmla="*/ 10000 w 10000"/>
                  <a:gd name="connsiteY8" fmla="*/ 0 h 10011"/>
                  <a:gd name="connsiteX9" fmla="*/ 9976 w 10000"/>
                  <a:gd name="connsiteY9" fmla="*/ 172 h 10011"/>
                  <a:gd name="connsiteX10" fmla="*/ 7988 w 10000"/>
                  <a:gd name="connsiteY10" fmla="*/ 9494 h 10011"/>
                  <a:gd name="connsiteX11" fmla="*/ 7827 w 10000"/>
                  <a:gd name="connsiteY11" fmla="*/ 10000 h 10011"/>
                  <a:gd name="connsiteX0" fmla="*/ 7827 w 10000"/>
                  <a:gd name="connsiteY0" fmla="*/ 10000 h 10011"/>
                  <a:gd name="connsiteX1" fmla="*/ 7693 w 10000"/>
                  <a:gd name="connsiteY1" fmla="*/ 9989 h 10011"/>
                  <a:gd name="connsiteX2" fmla="*/ 7874 w 10000"/>
                  <a:gd name="connsiteY2" fmla="*/ 9343 h 10011"/>
                  <a:gd name="connsiteX3" fmla="*/ 9825 w 10000"/>
                  <a:gd name="connsiteY3" fmla="*/ 283 h 10011"/>
                  <a:gd name="connsiteX4" fmla="*/ 137 w 10000"/>
                  <a:gd name="connsiteY4" fmla="*/ 283 h 10011"/>
                  <a:gd name="connsiteX5" fmla="*/ 132 w 10000"/>
                  <a:gd name="connsiteY5" fmla="*/ 9981 h 10011"/>
                  <a:gd name="connsiteX6" fmla="*/ 0 w 10000"/>
                  <a:gd name="connsiteY6" fmla="*/ 9981 h 10011"/>
                  <a:gd name="connsiteX7" fmla="*/ 5 w 10000"/>
                  <a:gd name="connsiteY7" fmla="*/ 0 h 10011"/>
                  <a:gd name="connsiteX8" fmla="*/ 10000 w 10000"/>
                  <a:gd name="connsiteY8" fmla="*/ 0 h 10011"/>
                  <a:gd name="connsiteX9" fmla="*/ 9976 w 10000"/>
                  <a:gd name="connsiteY9" fmla="*/ 172 h 10011"/>
                  <a:gd name="connsiteX10" fmla="*/ 7993 w 10000"/>
                  <a:gd name="connsiteY10" fmla="*/ 9505 h 10011"/>
                  <a:gd name="connsiteX11" fmla="*/ 7827 w 10000"/>
                  <a:gd name="connsiteY11" fmla="*/ 10000 h 10011"/>
                  <a:gd name="connsiteX0" fmla="*/ 7852 w 10000"/>
                  <a:gd name="connsiteY0" fmla="*/ 10011 h 10020"/>
                  <a:gd name="connsiteX1" fmla="*/ 7693 w 10000"/>
                  <a:gd name="connsiteY1" fmla="*/ 9989 h 10020"/>
                  <a:gd name="connsiteX2" fmla="*/ 7874 w 10000"/>
                  <a:gd name="connsiteY2" fmla="*/ 9343 h 10020"/>
                  <a:gd name="connsiteX3" fmla="*/ 9825 w 10000"/>
                  <a:gd name="connsiteY3" fmla="*/ 283 h 10020"/>
                  <a:gd name="connsiteX4" fmla="*/ 137 w 10000"/>
                  <a:gd name="connsiteY4" fmla="*/ 283 h 10020"/>
                  <a:gd name="connsiteX5" fmla="*/ 132 w 10000"/>
                  <a:gd name="connsiteY5" fmla="*/ 9981 h 10020"/>
                  <a:gd name="connsiteX6" fmla="*/ 0 w 10000"/>
                  <a:gd name="connsiteY6" fmla="*/ 9981 h 10020"/>
                  <a:gd name="connsiteX7" fmla="*/ 5 w 10000"/>
                  <a:gd name="connsiteY7" fmla="*/ 0 h 10020"/>
                  <a:gd name="connsiteX8" fmla="*/ 10000 w 10000"/>
                  <a:gd name="connsiteY8" fmla="*/ 0 h 10020"/>
                  <a:gd name="connsiteX9" fmla="*/ 9976 w 10000"/>
                  <a:gd name="connsiteY9" fmla="*/ 172 h 10020"/>
                  <a:gd name="connsiteX10" fmla="*/ 7993 w 10000"/>
                  <a:gd name="connsiteY10" fmla="*/ 9505 h 10020"/>
                  <a:gd name="connsiteX11" fmla="*/ 7852 w 10000"/>
                  <a:gd name="connsiteY11" fmla="*/ 10011 h 10020"/>
                  <a:gd name="connsiteX0" fmla="*/ 7852 w 10000"/>
                  <a:gd name="connsiteY0" fmla="*/ 10011 h 10020"/>
                  <a:gd name="connsiteX1" fmla="*/ 7693 w 10000"/>
                  <a:gd name="connsiteY1" fmla="*/ 9989 h 10020"/>
                  <a:gd name="connsiteX2" fmla="*/ 7894 w 10000"/>
                  <a:gd name="connsiteY2" fmla="*/ 9364 h 10020"/>
                  <a:gd name="connsiteX3" fmla="*/ 9825 w 10000"/>
                  <a:gd name="connsiteY3" fmla="*/ 283 h 10020"/>
                  <a:gd name="connsiteX4" fmla="*/ 137 w 10000"/>
                  <a:gd name="connsiteY4" fmla="*/ 283 h 10020"/>
                  <a:gd name="connsiteX5" fmla="*/ 132 w 10000"/>
                  <a:gd name="connsiteY5" fmla="*/ 9981 h 10020"/>
                  <a:gd name="connsiteX6" fmla="*/ 0 w 10000"/>
                  <a:gd name="connsiteY6" fmla="*/ 9981 h 10020"/>
                  <a:gd name="connsiteX7" fmla="*/ 5 w 10000"/>
                  <a:gd name="connsiteY7" fmla="*/ 0 h 10020"/>
                  <a:gd name="connsiteX8" fmla="*/ 10000 w 10000"/>
                  <a:gd name="connsiteY8" fmla="*/ 0 h 10020"/>
                  <a:gd name="connsiteX9" fmla="*/ 9976 w 10000"/>
                  <a:gd name="connsiteY9" fmla="*/ 172 h 10020"/>
                  <a:gd name="connsiteX10" fmla="*/ 7993 w 10000"/>
                  <a:gd name="connsiteY10" fmla="*/ 9505 h 10020"/>
                  <a:gd name="connsiteX11" fmla="*/ 7852 w 10000"/>
                  <a:gd name="connsiteY11" fmla="*/ 10011 h 10020"/>
                  <a:gd name="connsiteX0" fmla="*/ 7852 w 10000"/>
                  <a:gd name="connsiteY0" fmla="*/ 10011 h 10020"/>
                  <a:gd name="connsiteX1" fmla="*/ 7693 w 10000"/>
                  <a:gd name="connsiteY1" fmla="*/ 9989 h 10020"/>
                  <a:gd name="connsiteX2" fmla="*/ 7894 w 10000"/>
                  <a:gd name="connsiteY2" fmla="*/ 9364 h 10020"/>
                  <a:gd name="connsiteX3" fmla="*/ 9825 w 10000"/>
                  <a:gd name="connsiteY3" fmla="*/ 283 h 10020"/>
                  <a:gd name="connsiteX4" fmla="*/ 137 w 10000"/>
                  <a:gd name="connsiteY4" fmla="*/ 283 h 10020"/>
                  <a:gd name="connsiteX5" fmla="*/ 132 w 10000"/>
                  <a:gd name="connsiteY5" fmla="*/ 9981 h 10020"/>
                  <a:gd name="connsiteX6" fmla="*/ 0 w 10000"/>
                  <a:gd name="connsiteY6" fmla="*/ 9981 h 10020"/>
                  <a:gd name="connsiteX7" fmla="*/ 5 w 10000"/>
                  <a:gd name="connsiteY7" fmla="*/ 0 h 10020"/>
                  <a:gd name="connsiteX8" fmla="*/ 10000 w 10000"/>
                  <a:gd name="connsiteY8" fmla="*/ 0 h 10020"/>
                  <a:gd name="connsiteX9" fmla="*/ 9976 w 10000"/>
                  <a:gd name="connsiteY9" fmla="*/ 172 h 10020"/>
                  <a:gd name="connsiteX10" fmla="*/ 7993 w 10000"/>
                  <a:gd name="connsiteY10" fmla="*/ 9505 h 10020"/>
                  <a:gd name="connsiteX11" fmla="*/ 7852 w 10000"/>
                  <a:gd name="connsiteY11" fmla="*/ 10011 h 10020"/>
                  <a:gd name="connsiteX0" fmla="*/ 7852 w 10000"/>
                  <a:gd name="connsiteY0" fmla="*/ 10011 h 10020"/>
                  <a:gd name="connsiteX1" fmla="*/ 7693 w 10000"/>
                  <a:gd name="connsiteY1" fmla="*/ 9989 h 10020"/>
                  <a:gd name="connsiteX2" fmla="*/ 7894 w 10000"/>
                  <a:gd name="connsiteY2" fmla="*/ 9364 h 10020"/>
                  <a:gd name="connsiteX3" fmla="*/ 9825 w 10000"/>
                  <a:gd name="connsiteY3" fmla="*/ 283 h 10020"/>
                  <a:gd name="connsiteX4" fmla="*/ 137 w 10000"/>
                  <a:gd name="connsiteY4" fmla="*/ 283 h 10020"/>
                  <a:gd name="connsiteX5" fmla="*/ 132 w 10000"/>
                  <a:gd name="connsiteY5" fmla="*/ 9981 h 10020"/>
                  <a:gd name="connsiteX6" fmla="*/ 0 w 10000"/>
                  <a:gd name="connsiteY6" fmla="*/ 9981 h 10020"/>
                  <a:gd name="connsiteX7" fmla="*/ 5 w 10000"/>
                  <a:gd name="connsiteY7" fmla="*/ 0 h 10020"/>
                  <a:gd name="connsiteX8" fmla="*/ 10000 w 10000"/>
                  <a:gd name="connsiteY8" fmla="*/ 0 h 10020"/>
                  <a:gd name="connsiteX9" fmla="*/ 9976 w 10000"/>
                  <a:gd name="connsiteY9" fmla="*/ 172 h 10020"/>
                  <a:gd name="connsiteX10" fmla="*/ 7993 w 10000"/>
                  <a:gd name="connsiteY10" fmla="*/ 9505 h 10020"/>
                  <a:gd name="connsiteX11" fmla="*/ 7852 w 10000"/>
                  <a:gd name="connsiteY11" fmla="*/ 10011 h 10020"/>
                  <a:gd name="connsiteX0" fmla="*/ 7852 w 10000"/>
                  <a:gd name="connsiteY0" fmla="*/ 10011 h 10020"/>
                  <a:gd name="connsiteX1" fmla="*/ 7693 w 10000"/>
                  <a:gd name="connsiteY1" fmla="*/ 9989 h 10020"/>
                  <a:gd name="connsiteX2" fmla="*/ 7894 w 10000"/>
                  <a:gd name="connsiteY2" fmla="*/ 9364 h 10020"/>
                  <a:gd name="connsiteX3" fmla="*/ 9825 w 10000"/>
                  <a:gd name="connsiteY3" fmla="*/ 283 h 10020"/>
                  <a:gd name="connsiteX4" fmla="*/ 137 w 10000"/>
                  <a:gd name="connsiteY4" fmla="*/ 283 h 10020"/>
                  <a:gd name="connsiteX5" fmla="*/ 132 w 10000"/>
                  <a:gd name="connsiteY5" fmla="*/ 9981 h 10020"/>
                  <a:gd name="connsiteX6" fmla="*/ 0 w 10000"/>
                  <a:gd name="connsiteY6" fmla="*/ 9981 h 10020"/>
                  <a:gd name="connsiteX7" fmla="*/ 5 w 10000"/>
                  <a:gd name="connsiteY7" fmla="*/ 0 h 10020"/>
                  <a:gd name="connsiteX8" fmla="*/ 10000 w 10000"/>
                  <a:gd name="connsiteY8" fmla="*/ 0 h 10020"/>
                  <a:gd name="connsiteX9" fmla="*/ 9976 w 10000"/>
                  <a:gd name="connsiteY9" fmla="*/ 172 h 10020"/>
                  <a:gd name="connsiteX10" fmla="*/ 7993 w 10000"/>
                  <a:gd name="connsiteY10" fmla="*/ 9505 h 10020"/>
                  <a:gd name="connsiteX11" fmla="*/ 7852 w 10000"/>
                  <a:gd name="connsiteY11" fmla="*/ 10011 h 10020"/>
                  <a:gd name="connsiteX0" fmla="*/ 7832 w 10000"/>
                  <a:gd name="connsiteY0" fmla="*/ 10000 h 10011"/>
                  <a:gd name="connsiteX1" fmla="*/ 7693 w 10000"/>
                  <a:gd name="connsiteY1" fmla="*/ 9989 h 10011"/>
                  <a:gd name="connsiteX2" fmla="*/ 7894 w 10000"/>
                  <a:gd name="connsiteY2" fmla="*/ 9364 h 10011"/>
                  <a:gd name="connsiteX3" fmla="*/ 9825 w 10000"/>
                  <a:gd name="connsiteY3" fmla="*/ 283 h 10011"/>
                  <a:gd name="connsiteX4" fmla="*/ 137 w 10000"/>
                  <a:gd name="connsiteY4" fmla="*/ 283 h 10011"/>
                  <a:gd name="connsiteX5" fmla="*/ 132 w 10000"/>
                  <a:gd name="connsiteY5" fmla="*/ 9981 h 10011"/>
                  <a:gd name="connsiteX6" fmla="*/ 0 w 10000"/>
                  <a:gd name="connsiteY6" fmla="*/ 9981 h 10011"/>
                  <a:gd name="connsiteX7" fmla="*/ 5 w 10000"/>
                  <a:gd name="connsiteY7" fmla="*/ 0 h 10011"/>
                  <a:gd name="connsiteX8" fmla="*/ 10000 w 10000"/>
                  <a:gd name="connsiteY8" fmla="*/ 0 h 10011"/>
                  <a:gd name="connsiteX9" fmla="*/ 9976 w 10000"/>
                  <a:gd name="connsiteY9" fmla="*/ 172 h 10011"/>
                  <a:gd name="connsiteX10" fmla="*/ 7993 w 10000"/>
                  <a:gd name="connsiteY10" fmla="*/ 9505 h 10011"/>
                  <a:gd name="connsiteX11" fmla="*/ 7832 w 10000"/>
                  <a:gd name="connsiteY11" fmla="*/ 10000 h 10011"/>
                  <a:gd name="connsiteX0" fmla="*/ 7852 w 10000"/>
                  <a:gd name="connsiteY0" fmla="*/ 10171 h 10174"/>
                  <a:gd name="connsiteX1" fmla="*/ 7693 w 10000"/>
                  <a:gd name="connsiteY1" fmla="*/ 9989 h 10174"/>
                  <a:gd name="connsiteX2" fmla="*/ 7894 w 10000"/>
                  <a:gd name="connsiteY2" fmla="*/ 9364 h 10174"/>
                  <a:gd name="connsiteX3" fmla="*/ 9825 w 10000"/>
                  <a:gd name="connsiteY3" fmla="*/ 283 h 10174"/>
                  <a:gd name="connsiteX4" fmla="*/ 137 w 10000"/>
                  <a:gd name="connsiteY4" fmla="*/ 283 h 10174"/>
                  <a:gd name="connsiteX5" fmla="*/ 132 w 10000"/>
                  <a:gd name="connsiteY5" fmla="*/ 9981 h 10174"/>
                  <a:gd name="connsiteX6" fmla="*/ 0 w 10000"/>
                  <a:gd name="connsiteY6" fmla="*/ 9981 h 10174"/>
                  <a:gd name="connsiteX7" fmla="*/ 5 w 10000"/>
                  <a:gd name="connsiteY7" fmla="*/ 0 h 10174"/>
                  <a:gd name="connsiteX8" fmla="*/ 10000 w 10000"/>
                  <a:gd name="connsiteY8" fmla="*/ 0 h 10174"/>
                  <a:gd name="connsiteX9" fmla="*/ 9976 w 10000"/>
                  <a:gd name="connsiteY9" fmla="*/ 172 h 10174"/>
                  <a:gd name="connsiteX10" fmla="*/ 7993 w 10000"/>
                  <a:gd name="connsiteY10" fmla="*/ 9505 h 10174"/>
                  <a:gd name="connsiteX11" fmla="*/ 7852 w 10000"/>
                  <a:gd name="connsiteY11" fmla="*/ 10171 h 10174"/>
                  <a:gd name="connsiteX0" fmla="*/ 7852 w 10000"/>
                  <a:gd name="connsiteY0" fmla="*/ 10171 h 10174"/>
                  <a:gd name="connsiteX1" fmla="*/ 7693 w 10000"/>
                  <a:gd name="connsiteY1" fmla="*/ 9989 h 10174"/>
                  <a:gd name="connsiteX2" fmla="*/ 7894 w 10000"/>
                  <a:gd name="connsiteY2" fmla="*/ 9364 h 10174"/>
                  <a:gd name="connsiteX3" fmla="*/ 9825 w 10000"/>
                  <a:gd name="connsiteY3" fmla="*/ 283 h 10174"/>
                  <a:gd name="connsiteX4" fmla="*/ 137 w 10000"/>
                  <a:gd name="connsiteY4" fmla="*/ 283 h 10174"/>
                  <a:gd name="connsiteX5" fmla="*/ 132 w 10000"/>
                  <a:gd name="connsiteY5" fmla="*/ 9981 h 10174"/>
                  <a:gd name="connsiteX6" fmla="*/ 0 w 10000"/>
                  <a:gd name="connsiteY6" fmla="*/ 9981 h 10174"/>
                  <a:gd name="connsiteX7" fmla="*/ 5 w 10000"/>
                  <a:gd name="connsiteY7" fmla="*/ 0 h 10174"/>
                  <a:gd name="connsiteX8" fmla="*/ 10000 w 10000"/>
                  <a:gd name="connsiteY8" fmla="*/ 0 h 10174"/>
                  <a:gd name="connsiteX9" fmla="*/ 9976 w 10000"/>
                  <a:gd name="connsiteY9" fmla="*/ 172 h 10174"/>
                  <a:gd name="connsiteX10" fmla="*/ 7993 w 10000"/>
                  <a:gd name="connsiteY10" fmla="*/ 9505 h 10174"/>
                  <a:gd name="connsiteX11" fmla="*/ 7852 w 10000"/>
                  <a:gd name="connsiteY11" fmla="*/ 10171 h 10174"/>
                  <a:gd name="connsiteX0" fmla="*/ 7852 w 10000"/>
                  <a:gd name="connsiteY0" fmla="*/ 10043 h 10050"/>
                  <a:gd name="connsiteX1" fmla="*/ 7693 w 10000"/>
                  <a:gd name="connsiteY1" fmla="*/ 9989 h 10050"/>
                  <a:gd name="connsiteX2" fmla="*/ 7894 w 10000"/>
                  <a:gd name="connsiteY2" fmla="*/ 9364 h 10050"/>
                  <a:gd name="connsiteX3" fmla="*/ 9825 w 10000"/>
                  <a:gd name="connsiteY3" fmla="*/ 283 h 10050"/>
                  <a:gd name="connsiteX4" fmla="*/ 137 w 10000"/>
                  <a:gd name="connsiteY4" fmla="*/ 283 h 10050"/>
                  <a:gd name="connsiteX5" fmla="*/ 132 w 10000"/>
                  <a:gd name="connsiteY5" fmla="*/ 9981 h 10050"/>
                  <a:gd name="connsiteX6" fmla="*/ 0 w 10000"/>
                  <a:gd name="connsiteY6" fmla="*/ 9981 h 10050"/>
                  <a:gd name="connsiteX7" fmla="*/ 5 w 10000"/>
                  <a:gd name="connsiteY7" fmla="*/ 0 h 10050"/>
                  <a:gd name="connsiteX8" fmla="*/ 10000 w 10000"/>
                  <a:gd name="connsiteY8" fmla="*/ 0 h 10050"/>
                  <a:gd name="connsiteX9" fmla="*/ 9976 w 10000"/>
                  <a:gd name="connsiteY9" fmla="*/ 172 h 10050"/>
                  <a:gd name="connsiteX10" fmla="*/ 7993 w 10000"/>
                  <a:gd name="connsiteY10" fmla="*/ 9505 h 10050"/>
                  <a:gd name="connsiteX11" fmla="*/ 7852 w 10000"/>
                  <a:gd name="connsiteY11" fmla="*/ 10043 h 10050"/>
                  <a:gd name="connsiteX0" fmla="*/ 7812 w 10000"/>
                  <a:gd name="connsiteY0" fmla="*/ 9979 h 10000"/>
                  <a:gd name="connsiteX1" fmla="*/ 7693 w 10000"/>
                  <a:gd name="connsiteY1" fmla="*/ 9989 h 10000"/>
                  <a:gd name="connsiteX2" fmla="*/ 7894 w 10000"/>
                  <a:gd name="connsiteY2" fmla="*/ 9364 h 10000"/>
                  <a:gd name="connsiteX3" fmla="*/ 9825 w 10000"/>
                  <a:gd name="connsiteY3" fmla="*/ 283 h 10000"/>
                  <a:gd name="connsiteX4" fmla="*/ 137 w 10000"/>
                  <a:gd name="connsiteY4" fmla="*/ 283 h 10000"/>
                  <a:gd name="connsiteX5" fmla="*/ 132 w 10000"/>
                  <a:gd name="connsiteY5" fmla="*/ 9981 h 10000"/>
                  <a:gd name="connsiteX6" fmla="*/ 0 w 10000"/>
                  <a:gd name="connsiteY6" fmla="*/ 9981 h 10000"/>
                  <a:gd name="connsiteX7" fmla="*/ 5 w 10000"/>
                  <a:gd name="connsiteY7" fmla="*/ 0 h 10000"/>
                  <a:gd name="connsiteX8" fmla="*/ 10000 w 10000"/>
                  <a:gd name="connsiteY8" fmla="*/ 0 h 10000"/>
                  <a:gd name="connsiteX9" fmla="*/ 9976 w 10000"/>
                  <a:gd name="connsiteY9" fmla="*/ 172 h 10000"/>
                  <a:gd name="connsiteX10" fmla="*/ 7993 w 10000"/>
                  <a:gd name="connsiteY10" fmla="*/ 9505 h 10000"/>
                  <a:gd name="connsiteX11" fmla="*/ 7812 w 10000"/>
                  <a:gd name="connsiteY11" fmla="*/ 9979 h 10000"/>
                  <a:gd name="connsiteX0" fmla="*/ 7842 w 10000"/>
                  <a:gd name="connsiteY0" fmla="*/ 10033 h 10041"/>
                  <a:gd name="connsiteX1" fmla="*/ 7693 w 10000"/>
                  <a:gd name="connsiteY1" fmla="*/ 9989 h 10041"/>
                  <a:gd name="connsiteX2" fmla="*/ 7894 w 10000"/>
                  <a:gd name="connsiteY2" fmla="*/ 9364 h 10041"/>
                  <a:gd name="connsiteX3" fmla="*/ 9825 w 10000"/>
                  <a:gd name="connsiteY3" fmla="*/ 283 h 10041"/>
                  <a:gd name="connsiteX4" fmla="*/ 137 w 10000"/>
                  <a:gd name="connsiteY4" fmla="*/ 283 h 10041"/>
                  <a:gd name="connsiteX5" fmla="*/ 132 w 10000"/>
                  <a:gd name="connsiteY5" fmla="*/ 9981 h 10041"/>
                  <a:gd name="connsiteX6" fmla="*/ 0 w 10000"/>
                  <a:gd name="connsiteY6" fmla="*/ 9981 h 10041"/>
                  <a:gd name="connsiteX7" fmla="*/ 5 w 10000"/>
                  <a:gd name="connsiteY7" fmla="*/ 0 h 10041"/>
                  <a:gd name="connsiteX8" fmla="*/ 10000 w 10000"/>
                  <a:gd name="connsiteY8" fmla="*/ 0 h 10041"/>
                  <a:gd name="connsiteX9" fmla="*/ 9976 w 10000"/>
                  <a:gd name="connsiteY9" fmla="*/ 172 h 10041"/>
                  <a:gd name="connsiteX10" fmla="*/ 7993 w 10000"/>
                  <a:gd name="connsiteY10" fmla="*/ 9505 h 10041"/>
                  <a:gd name="connsiteX11" fmla="*/ 7842 w 10000"/>
                  <a:gd name="connsiteY11" fmla="*/ 10033 h 10041"/>
                  <a:gd name="connsiteX0" fmla="*/ 7862 w 10000"/>
                  <a:gd name="connsiteY0" fmla="*/ 9979 h 10000"/>
                  <a:gd name="connsiteX1" fmla="*/ 7693 w 10000"/>
                  <a:gd name="connsiteY1" fmla="*/ 9989 h 10000"/>
                  <a:gd name="connsiteX2" fmla="*/ 7894 w 10000"/>
                  <a:gd name="connsiteY2" fmla="*/ 9364 h 10000"/>
                  <a:gd name="connsiteX3" fmla="*/ 9825 w 10000"/>
                  <a:gd name="connsiteY3" fmla="*/ 283 h 10000"/>
                  <a:gd name="connsiteX4" fmla="*/ 137 w 10000"/>
                  <a:gd name="connsiteY4" fmla="*/ 283 h 10000"/>
                  <a:gd name="connsiteX5" fmla="*/ 132 w 10000"/>
                  <a:gd name="connsiteY5" fmla="*/ 9981 h 10000"/>
                  <a:gd name="connsiteX6" fmla="*/ 0 w 10000"/>
                  <a:gd name="connsiteY6" fmla="*/ 9981 h 10000"/>
                  <a:gd name="connsiteX7" fmla="*/ 5 w 10000"/>
                  <a:gd name="connsiteY7" fmla="*/ 0 h 10000"/>
                  <a:gd name="connsiteX8" fmla="*/ 10000 w 10000"/>
                  <a:gd name="connsiteY8" fmla="*/ 0 h 10000"/>
                  <a:gd name="connsiteX9" fmla="*/ 9976 w 10000"/>
                  <a:gd name="connsiteY9" fmla="*/ 172 h 10000"/>
                  <a:gd name="connsiteX10" fmla="*/ 7993 w 10000"/>
                  <a:gd name="connsiteY10" fmla="*/ 9505 h 10000"/>
                  <a:gd name="connsiteX11" fmla="*/ 7862 w 10000"/>
                  <a:gd name="connsiteY11" fmla="*/ 997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000" h="10000">
                    <a:moveTo>
                      <a:pt x="7862" y="9979"/>
                    </a:moveTo>
                    <a:cubicBezTo>
                      <a:pt x="7831" y="10010"/>
                      <a:pt x="7783" y="10002"/>
                      <a:pt x="7693" y="9989"/>
                    </a:cubicBezTo>
                    <a:cubicBezTo>
                      <a:pt x="7776" y="9752"/>
                      <a:pt x="7819" y="9611"/>
                      <a:pt x="7894" y="9364"/>
                    </a:cubicBezTo>
                    <a:cubicBezTo>
                      <a:pt x="8588" y="7091"/>
                      <a:pt x="9258" y="4798"/>
                      <a:pt x="9825" y="283"/>
                    </a:cubicBezTo>
                    <a:lnTo>
                      <a:pt x="137" y="283"/>
                    </a:lnTo>
                    <a:cubicBezTo>
                      <a:pt x="135" y="3515"/>
                      <a:pt x="134" y="6748"/>
                      <a:pt x="132" y="9981"/>
                    </a:cubicBezTo>
                    <a:lnTo>
                      <a:pt x="0" y="9981"/>
                    </a:lnTo>
                    <a:cubicBezTo>
                      <a:pt x="2" y="6653"/>
                      <a:pt x="3" y="3327"/>
                      <a:pt x="5" y="0"/>
                    </a:cubicBezTo>
                    <a:lnTo>
                      <a:pt x="10000" y="0"/>
                    </a:lnTo>
                    <a:cubicBezTo>
                      <a:pt x="9992" y="57"/>
                      <a:pt x="9984" y="115"/>
                      <a:pt x="9976" y="172"/>
                    </a:cubicBezTo>
                    <a:cubicBezTo>
                      <a:pt x="9395" y="4869"/>
                      <a:pt x="8838" y="6722"/>
                      <a:pt x="7993" y="9505"/>
                    </a:cubicBezTo>
                    <a:cubicBezTo>
                      <a:pt x="7938" y="9689"/>
                      <a:pt x="7917" y="9826"/>
                      <a:pt x="7862" y="9979"/>
                    </a:cubicBezTo>
                    <a:close/>
                  </a:path>
                </a:pathLst>
              </a:custGeom>
              <a:solidFill>
                <a:schemeClr val="bg1">
                  <a:alpha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14" name="Freeform 124">
                <a:extLst>
                  <a:ext uri="{FF2B5EF4-FFF2-40B4-BE49-F238E27FC236}">
                    <a16:creationId xmlns:a16="http://schemas.microsoft.com/office/drawing/2014/main" id="{51B9E727-7854-4FF2-BDF1-CD331BE934F1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1196" y="5077794"/>
                <a:ext cx="2541234" cy="1780206"/>
              </a:xfrm>
              <a:custGeom>
                <a:avLst/>
                <a:gdLst>
                  <a:gd name="T0" fmla="*/ 1557 w 1588"/>
                  <a:gd name="T1" fmla="*/ 1110 h 1110"/>
                  <a:gd name="T2" fmla="*/ 1555 w 1588"/>
                  <a:gd name="T3" fmla="*/ 32 h 1110"/>
                  <a:gd name="T4" fmla="*/ 0 w 1588"/>
                  <a:gd name="T5" fmla="*/ 33 h 1110"/>
                  <a:gd name="T6" fmla="*/ 0 w 1588"/>
                  <a:gd name="T7" fmla="*/ 1 h 1110"/>
                  <a:gd name="T8" fmla="*/ 1586 w 1588"/>
                  <a:gd name="T9" fmla="*/ 0 h 1110"/>
                  <a:gd name="T10" fmla="*/ 1588 w 1588"/>
                  <a:gd name="T11" fmla="*/ 1110 h 1110"/>
                  <a:gd name="T12" fmla="*/ 1557 w 1588"/>
                  <a:gd name="T13" fmla="*/ 1110 h 1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8" h="1110">
                    <a:moveTo>
                      <a:pt x="1557" y="1110"/>
                    </a:moveTo>
                    <a:lnTo>
                      <a:pt x="1555" y="32"/>
                    </a:lnTo>
                    <a:lnTo>
                      <a:pt x="0" y="33"/>
                    </a:lnTo>
                    <a:lnTo>
                      <a:pt x="0" y="1"/>
                    </a:lnTo>
                    <a:lnTo>
                      <a:pt x="1586" y="0"/>
                    </a:lnTo>
                    <a:lnTo>
                      <a:pt x="1588" y="1110"/>
                    </a:lnTo>
                    <a:lnTo>
                      <a:pt x="1557" y="1110"/>
                    </a:lnTo>
                    <a:close/>
                  </a:path>
                </a:pathLst>
              </a:custGeom>
              <a:solidFill>
                <a:schemeClr val="bg1">
                  <a:alpha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B9676A-18D6-4DBE-8440-A93AE646B8E4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82E932-8ACC-45C0-9A00-BEF0CD9D5D24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©2022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FFEB62-21CC-4BB4-AE28-8526DAA81C93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245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809" r:id="rId2"/>
    <p:sldLayoutId id="2147483810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7CD8D4B2-E277-4E02-B1D1-1F6F064CB28A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bg1"/>
              </a:solidFill>
              <a:latin typeface="Overpass" panose="02000803030000020004" pitchFamily="2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F253426-774A-4BEB-AA10-F52FC94F53CD}"/>
              </a:ext>
            </a:extLst>
          </p:cNvPr>
          <p:cNvGrpSpPr/>
          <p:nvPr userDrawn="1"/>
        </p:nvGrpSpPr>
        <p:grpSpPr>
          <a:xfrm>
            <a:off x="587809" y="6485634"/>
            <a:ext cx="3739643" cy="248633"/>
            <a:chOff x="212027" y="6512125"/>
            <a:chExt cx="3228488" cy="3254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237821-5400-4AAA-B518-75BE9BEF5B4E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©2023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+mn-lt"/>
                  <a:ea typeface="+mn-ea"/>
                  <a:cs typeface="+mn-cs"/>
                </a:rPr>
                <a:t>. All rights reserved. Confidential.</a:t>
              </a:r>
              <a:endParaRPr lang="en-US" sz="1000" b="0">
                <a:solidFill>
                  <a:schemeClr val="bg1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5DEF34-C3C5-4880-A6C4-72F87490900B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7814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754" r:id="rId3"/>
    <p:sldLayoutId id="2147483677" r:id="rId4"/>
    <p:sldLayoutId id="2147483753" r:id="rId5"/>
    <p:sldLayoutId id="2147483755" r:id="rId6"/>
    <p:sldLayoutId id="2147483756" r:id="rId7"/>
    <p:sldLayoutId id="2147483752" r:id="rId8"/>
    <p:sldLayoutId id="2147483678" r:id="rId9"/>
    <p:sldLayoutId id="2147483767" r:id="rId10"/>
    <p:sldLayoutId id="214748379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9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58" r:id="rId2"/>
    <p:sldLayoutId id="2147483759" r:id="rId3"/>
    <p:sldLayoutId id="2147483687" r:id="rId4"/>
    <p:sldLayoutId id="2147483688" r:id="rId5"/>
    <p:sldLayoutId id="2147483761" r:id="rId6"/>
    <p:sldLayoutId id="2147483689" r:id="rId7"/>
    <p:sldLayoutId id="2147483757" r:id="rId8"/>
    <p:sldLayoutId id="2147483751" r:id="rId9"/>
    <p:sldLayoutId id="2147483692" r:id="rId10"/>
    <p:sldLayoutId id="2147483800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 smtClean="0">
          <a:solidFill>
            <a:schemeClr val="tx2"/>
          </a:solidFill>
          <a:latin typeface="+mj-lt"/>
          <a:ea typeface="+mn-ea"/>
          <a:cs typeface="+mn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A4CBDDDB-8DF5-4740-BA7B-C59A7823E8E2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+mj-lt"/>
              </a:rPr>
              <a:t>‹#›</a:t>
            </a:fld>
            <a:endParaRPr lang="en-US" sz="160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6256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9" r:id="rId3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 smtClean="0">
          <a:solidFill>
            <a:schemeClr val="tx2"/>
          </a:solidFill>
          <a:latin typeface="+mj-lt"/>
          <a:ea typeface="+mn-ea"/>
          <a:cs typeface="+mn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A4CBDDDB-8DF5-4740-BA7B-C59A7823E8E2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+mj-lt"/>
              </a:rPr>
              <a:t>‹#›</a:t>
            </a:fld>
            <a:endParaRPr lang="en-US" sz="1600">
              <a:solidFill>
                <a:schemeClr val="accent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489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40" r:id="rId6"/>
    <p:sldLayoutId id="2147483742" r:id="rId7"/>
    <p:sldLayoutId id="2147483743" r:id="rId8"/>
    <p:sldLayoutId id="2147483760" r:id="rId9"/>
    <p:sldLayoutId id="214748381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24" r:id="rId16"/>
    <p:sldLayoutId id="2147483819" r:id="rId17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 smtClean="0">
          <a:solidFill>
            <a:schemeClr val="tx2"/>
          </a:solidFill>
          <a:latin typeface="+mj-lt"/>
          <a:ea typeface="+mn-ea"/>
          <a:cs typeface="+mn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794F81F-5B00-493D-BE0E-290B4F90BE4E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accent3"/>
              </a:solidFill>
              <a:latin typeface="Overpass" panose="020008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52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81" r:id="rId4"/>
    <p:sldLayoutId id="2147483783" r:id="rId5"/>
    <p:sldLayoutId id="2147483784" r:id="rId6"/>
    <p:sldLayoutId id="2147483785" r:id="rId7"/>
    <p:sldLayoutId id="2147483786" r:id="rId8"/>
    <p:sldLayoutId id="2147483787" r:id="rId9"/>
  </p:sldLayoutIdLst>
  <p:hf sldNum="0"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9D8160C-16E8-4FF2-B5B1-26CDA0CDF0EA}"/>
              </a:ext>
            </a:extLst>
          </p:cNvPr>
          <p:cNvGrpSpPr/>
          <p:nvPr userDrawn="1"/>
        </p:nvGrpSpPr>
        <p:grpSpPr>
          <a:xfrm>
            <a:off x="587809" y="6485650"/>
            <a:ext cx="3739643" cy="248637"/>
            <a:chOff x="212027" y="6512125"/>
            <a:chExt cx="3228488" cy="32545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5807AD-2F14-4EAF-B828-FBD1591FE70E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 All rights reserved. Confidential.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EC876D-79B8-4AAE-8E7E-7AF4F548F60B}"/>
                </a:ext>
              </a:extLst>
            </p:cNvPr>
            <p:cNvSpPr txBox="1"/>
            <p:nvPr userDrawn="1"/>
          </p:nvSpPr>
          <p:spPr>
            <a:xfrm>
              <a:off x="998355" y="6515287"/>
              <a:ext cx="2442160" cy="322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chemeClr val="bg1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</a:t>
              </a:r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6B9F1E2D-6D7E-4031-85AF-4210FD9D7B33}"/>
              </a:ext>
            </a:extLst>
          </p:cNvPr>
          <p:cNvSpPr/>
          <p:nvPr userDrawn="1"/>
        </p:nvSpPr>
        <p:spPr>
          <a:xfrm>
            <a:off x="11604193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Overpass" panose="02000803030000020004" pitchFamily="2" charset="0"/>
              </a:rPr>
              <a:t>‹#›</a:t>
            </a:fld>
            <a:endParaRPr lang="en-US" sz="1600">
              <a:solidFill>
                <a:schemeClr val="accent3"/>
              </a:solidFill>
              <a:latin typeface="Overpass" panose="0200080303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E577550-F59C-41E9-95C4-2073379B2D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225507" y="6464844"/>
            <a:ext cx="1374320" cy="27010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63E11F1-56EE-4A78-8483-299961ECAAE4}"/>
              </a:ext>
            </a:extLst>
          </p:cNvPr>
          <p:cNvGrpSpPr/>
          <p:nvPr userDrawn="1"/>
        </p:nvGrpSpPr>
        <p:grpSpPr>
          <a:xfrm>
            <a:off x="587809" y="6485643"/>
            <a:ext cx="3739643" cy="248633"/>
            <a:chOff x="212027" y="6512125"/>
            <a:chExt cx="3228488" cy="3254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20B855-B836-4B53-9EE5-8EB88420E2DA}"/>
                </a:ext>
              </a:extLst>
            </p:cNvPr>
            <p:cNvSpPr txBox="1"/>
            <p:nvPr userDrawn="1"/>
          </p:nvSpPr>
          <p:spPr>
            <a:xfrm>
              <a:off x="212027" y="6512125"/>
              <a:ext cx="2910951" cy="322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0" i="0" kern="1200">
                  <a:solidFill>
                    <a:srgbClr val="898989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©2021 Nordic</a:t>
              </a:r>
              <a:r>
                <a:rPr lang="en-US" sz="1000" b="0" i="0" kern="1200" baseline="30000">
                  <a:solidFill>
                    <a:srgbClr val="898989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™</a:t>
              </a:r>
              <a:r>
                <a:rPr lang="en-US" sz="1000" b="0" i="0" kern="1200">
                  <a:solidFill>
                    <a:srgbClr val="898989"/>
                  </a:solidFill>
                  <a:effectLst/>
                  <a:latin typeface="Overpass" panose="020B0503020203020203" pitchFamily="34" charset="0"/>
                  <a:ea typeface="+mn-ea"/>
                  <a:cs typeface="+mn-cs"/>
                </a:rPr>
                <a:t>. All rights reserved. Confidential.</a:t>
              </a:r>
              <a:endParaRPr lang="en-US" sz="1000">
                <a:solidFill>
                  <a:srgbClr val="898989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A31365-5002-454B-9105-136FFC5AE53F}"/>
                </a:ext>
              </a:extLst>
            </p:cNvPr>
            <p:cNvSpPr txBox="1"/>
            <p:nvPr userDrawn="1"/>
          </p:nvSpPr>
          <p:spPr>
            <a:xfrm>
              <a:off x="998355" y="6515282"/>
              <a:ext cx="2442160" cy="322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000">
                <a:solidFill>
                  <a:schemeClr val="bg1"/>
                </a:solidFill>
                <a:latin typeface="Overpass" panose="020B0503020203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1606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</p:sldLayoutIdLs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>
            <a:extLst>
              <a:ext uri="{FF2B5EF4-FFF2-40B4-BE49-F238E27FC236}">
                <a16:creationId xmlns:a16="http://schemas.microsoft.com/office/drawing/2014/main" id="{A4CBDDDB-8DF5-4740-BA7B-C59A7823E8E2}"/>
              </a:ext>
            </a:extLst>
          </p:cNvPr>
          <p:cNvSpPr/>
          <p:nvPr userDrawn="1"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Arial" panose="020B0604020202020204" pitchFamily="34" charset="0"/>
              </a:rPr>
              <a:t>‹#›</a:t>
            </a:fld>
            <a:endParaRPr lang="en-US" sz="160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673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lang="en-US" sz="3600" b="1" kern="1200" dirty="0" smtClean="0">
          <a:solidFill>
            <a:schemeClr val="tx2"/>
          </a:solidFill>
          <a:latin typeface="+mj-lt"/>
          <a:ea typeface="+mn-ea"/>
          <a:cs typeface="+mn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7.xml"/><Relationship Id="rId1" Type="http://schemas.openxmlformats.org/officeDocument/2006/relationships/video" Target="https://www.youtube.com/embed/b4RvMo-RjxY?feature=oembed" TargetMode="External"/><Relationship Id="rId4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7.xml"/><Relationship Id="rId1" Type="http://schemas.openxmlformats.org/officeDocument/2006/relationships/video" Target="https://www.youtube.com/embed/pLllc6pBv70?feature=oembed" TargetMode="External"/><Relationship Id="rId4" Type="http://schemas.openxmlformats.org/officeDocument/2006/relationships/image" Target="../media/image5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41BF4C0-8AB2-7F93-2FC3-A7BC37E46353}"/>
              </a:ext>
            </a:extLst>
          </p:cNvPr>
          <p:cNvGrpSpPr/>
          <p:nvPr/>
        </p:nvGrpSpPr>
        <p:grpSpPr>
          <a:xfrm>
            <a:off x="-1772301" y="-643157"/>
            <a:ext cx="7549022" cy="7575489"/>
            <a:chOff x="8324709" y="-538886"/>
            <a:chExt cx="4718517" cy="4735060"/>
          </a:xfrm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2C4F80CB-57F2-854D-8FA0-8DABCE900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709" y="-538886"/>
              <a:ext cx="1743608" cy="1751895"/>
            </a:xfrm>
            <a:custGeom>
              <a:avLst/>
              <a:gdLst>
                <a:gd name="T0" fmla="*/ 291 w 291"/>
                <a:gd name="T1" fmla="*/ 0 h 292"/>
                <a:gd name="T2" fmla="*/ 0 w 291"/>
                <a:gd name="T3" fmla="*/ 292 h 292"/>
                <a:gd name="T4" fmla="*/ 291 w 291"/>
                <a:gd name="T5" fmla="*/ 292 h 292"/>
                <a:gd name="T6" fmla="*/ 291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291" y="0"/>
                  </a:moveTo>
                  <a:cubicBezTo>
                    <a:pt x="148" y="37"/>
                    <a:pt x="37" y="149"/>
                    <a:pt x="0" y="292"/>
                  </a:cubicBezTo>
                  <a:cubicBezTo>
                    <a:pt x="291" y="292"/>
                    <a:pt x="291" y="292"/>
                    <a:pt x="291" y="292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  <a:alpha val="38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verpass"/>
                <a:ea typeface="+mn-ea"/>
                <a:cs typeface="+mn-cs"/>
              </a:endParaRPr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A20FD98E-6F8A-3BF6-8DE5-2E8653F97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9618" y="-538886"/>
              <a:ext cx="1743608" cy="1751895"/>
            </a:xfrm>
            <a:custGeom>
              <a:avLst/>
              <a:gdLst>
                <a:gd name="T0" fmla="*/ 292 w 292"/>
                <a:gd name="T1" fmla="*/ 292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292"/>
                  </a:moveTo>
                  <a:cubicBezTo>
                    <a:pt x="255" y="149"/>
                    <a:pt x="143" y="37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lnTo>
                    <a:pt x="292" y="292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  <a:alpha val="38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verpass"/>
                <a:ea typeface="+mn-ea"/>
                <a:cs typeface="+mn-cs"/>
              </a:endParaRPr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6F2C8174-5FE1-FE66-20B2-005708D26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4709" y="2444279"/>
              <a:ext cx="1743608" cy="1751895"/>
            </a:xfrm>
            <a:custGeom>
              <a:avLst/>
              <a:gdLst>
                <a:gd name="T0" fmla="*/ 0 w 291"/>
                <a:gd name="T1" fmla="*/ 0 h 292"/>
                <a:gd name="T2" fmla="*/ 291 w 291"/>
                <a:gd name="T3" fmla="*/ 292 h 292"/>
                <a:gd name="T4" fmla="*/ 291 w 291"/>
                <a:gd name="T5" fmla="*/ 0 h 292"/>
                <a:gd name="T6" fmla="*/ 0 w 291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1" h="292">
                  <a:moveTo>
                    <a:pt x="0" y="0"/>
                  </a:moveTo>
                  <a:cubicBezTo>
                    <a:pt x="37" y="143"/>
                    <a:pt x="149" y="255"/>
                    <a:pt x="291" y="292"/>
                  </a:cubicBezTo>
                  <a:cubicBezTo>
                    <a:pt x="291" y="0"/>
                    <a:pt x="291" y="0"/>
                    <a:pt x="29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20000"/>
                <a:lumOff val="80000"/>
                <a:alpha val="38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verpass"/>
                <a:ea typeface="+mn-ea"/>
                <a:cs typeface="+mn-cs"/>
              </a:endParaRPr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DA5B949A-DA19-01F2-6D5C-5D1DEFC0A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99618" y="2444279"/>
              <a:ext cx="1743608" cy="1751895"/>
            </a:xfrm>
            <a:custGeom>
              <a:avLst/>
              <a:gdLst>
                <a:gd name="T0" fmla="*/ 292 w 292"/>
                <a:gd name="T1" fmla="*/ 0 h 292"/>
                <a:gd name="T2" fmla="*/ 0 w 292"/>
                <a:gd name="T3" fmla="*/ 0 h 292"/>
                <a:gd name="T4" fmla="*/ 0 w 292"/>
                <a:gd name="T5" fmla="*/ 292 h 292"/>
                <a:gd name="T6" fmla="*/ 292 w 292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2" h="292">
                  <a:moveTo>
                    <a:pt x="2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43" y="255"/>
                    <a:pt x="255" y="143"/>
                    <a:pt x="292" y="0"/>
                  </a:cubicBezTo>
                </a:path>
              </a:pathLst>
            </a:custGeom>
            <a:solidFill>
              <a:schemeClr val="tx1">
                <a:lumMod val="20000"/>
                <a:lumOff val="80000"/>
                <a:alpha val="38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Overpass"/>
                <a:ea typeface="+mn-ea"/>
                <a:cs typeface="+mn-cs"/>
              </a:endParaRPr>
            </a:p>
          </p:txBody>
        </p:sp>
      </p:grpSp>
      <p:pic>
        <p:nvPicPr>
          <p:cNvPr id="4" name="Picture 3" descr="Office worker using sticky notes">
            <a:extLst>
              <a:ext uri="{FF2B5EF4-FFF2-40B4-BE49-F238E27FC236}">
                <a16:creationId xmlns:a16="http://schemas.microsoft.com/office/drawing/2014/main" id="{3FF007DB-FF82-2146-A2F8-41CFC5CE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341" r="20341"/>
          <a:stretch/>
        </p:blipFill>
        <p:spPr>
          <a:xfrm flipH="1">
            <a:off x="6096000" y="-1"/>
            <a:ext cx="6096000" cy="6858001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29B6AB-1651-DF49-881D-CFACC6E825C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34299" y="2366605"/>
            <a:ext cx="5451475" cy="1300163"/>
          </a:xfrm>
          <a:prstGeom prst="rect">
            <a:avLst/>
          </a:prstGeom>
        </p:spPr>
        <p:txBody>
          <a:bodyPr anchor="b" anchorCtr="0"/>
          <a:lstStyle/>
          <a:p>
            <a:pPr marL="0" indent="0">
              <a:buNone/>
            </a:pPr>
            <a:r>
              <a:rPr lang="en-US" sz="44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Embracing Change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CA1A7-67D9-E815-8A6F-BB777E38A393}"/>
              </a:ext>
            </a:extLst>
          </p:cNvPr>
          <p:cNvCxnSpPr>
            <a:cxnSpLocks/>
          </p:cNvCxnSpPr>
          <p:nvPr/>
        </p:nvCxnSpPr>
        <p:spPr>
          <a:xfrm>
            <a:off x="449970" y="3821176"/>
            <a:ext cx="548640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B8C7F68-9D07-0D5D-96A8-3EA9165177F3}"/>
              </a:ext>
            </a:extLst>
          </p:cNvPr>
          <p:cNvGrpSpPr/>
          <p:nvPr/>
        </p:nvGrpSpPr>
        <p:grpSpPr>
          <a:xfrm>
            <a:off x="531447" y="418852"/>
            <a:ext cx="961431" cy="182880"/>
            <a:chOff x="531447" y="418852"/>
            <a:chExt cx="961431" cy="18288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C51F29E-A0CD-6238-0042-07BEE236107D}"/>
                </a:ext>
              </a:extLst>
            </p:cNvPr>
            <p:cNvSpPr/>
            <p:nvPr/>
          </p:nvSpPr>
          <p:spPr>
            <a:xfrm>
              <a:off x="531447" y="418852"/>
              <a:ext cx="182880" cy="18288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CF9988-0AA0-A514-B390-7A28DB240552}"/>
                </a:ext>
              </a:extLst>
            </p:cNvPr>
            <p:cNvSpPr/>
            <p:nvPr/>
          </p:nvSpPr>
          <p:spPr>
            <a:xfrm>
              <a:off x="790964" y="418852"/>
              <a:ext cx="182880" cy="18288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2B552C5-2DEE-7B76-19CC-0E0868B71C73}"/>
                </a:ext>
              </a:extLst>
            </p:cNvPr>
            <p:cNvSpPr/>
            <p:nvPr/>
          </p:nvSpPr>
          <p:spPr>
            <a:xfrm>
              <a:off x="1050481" y="418852"/>
              <a:ext cx="182880" cy="1828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51B0EEF-EBCC-9268-FBD2-D229F6DB3886}"/>
                </a:ext>
              </a:extLst>
            </p:cNvPr>
            <p:cNvSpPr/>
            <p:nvPr/>
          </p:nvSpPr>
          <p:spPr>
            <a:xfrm>
              <a:off x="1309998" y="418852"/>
              <a:ext cx="182880" cy="1828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46F73E1-C867-4BCD-9CE4-A85E94402DF9}"/>
              </a:ext>
            </a:extLst>
          </p:cNvPr>
          <p:cNvSpPr txBox="1"/>
          <p:nvPr userDrawn="1"/>
        </p:nvSpPr>
        <p:spPr>
          <a:xfrm>
            <a:off x="78658" y="6563438"/>
            <a:ext cx="411476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©2025 Nordic®. All rights reserved. Confidential. Edition 05/20/2025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99999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28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57DD3C-D32E-766D-9DCC-939FF31D1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4F98-2D6A-CE10-542F-9BD7F412D38F}"/>
              </a:ext>
            </a:extLst>
          </p:cNvPr>
          <p:cNvSpPr txBox="1">
            <a:spLocks/>
          </p:cNvSpPr>
          <p:nvPr/>
        </p:nvSpPr>
        <p:spPr>
          <a:xfrm>
            <a:off x="3119165" y="2884235"/>
            <a:ext cx="595367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Change is emotional.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A59418-6DFB-D8D9-83F0-8CC24DB09C84}"/>
              </a:ext>
            </a:extLst>
          </p:cNvPr>
          <p:cNvSpPr/>
          <p:nvPr/>
        </p:nvSpPr>
        <p:spPr>
          <a:xfrm>
            <a:off x="0" y="530458"/>
            <a:ext cx="230318" cy="8219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22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ld adult sitting on a couch">
            <a:extLst>
              <a:ext uri="{FF2B5EF4-FFF2-40B4-BE49-F238E27FC236}">
                <a16:creationId xmlns:a16="http://schemas.microsoft.com/office/drawing/2014/main" id="{120E8AF1-FF39-729B-6E65-84275EC1AF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187A05-1E4F-F519-DF67-49C7E6AE2AC9}"/>
              </a:ext>
            </a:extLst>
          </p:cNvPr>
          <p:cNvSpPr/>
          <p:nvPr/>
        </p:nvSpPr>
        <p:spPr>
          <a:xfrm>
            <a:off x="0" y="907021"/>
            <a:ext cx="4059641" cy="814955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63186A1-9235-D253-8EB2-320837E37DF3}"/>
              </a:ext>
            </a:extLst>
          </p:cNvPr>
          <p:cNvSpPr txBox="1">
            <a:spLocks/>
          </p:cNvSpPr>
          <p:nvPr/>
        </p:nvSpPr>
        <p:spPr>
          <a:xfrm>
            <a:off x="147772" y="1077961"/>
            <a:ext cx="3764097" cy="4730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is constant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FDB9E32-6F8D-DF8B-EB32-DFEF972F3845}"/>
              </a:ext>
            </a:extLst>
          </p:cNvPr>
          <p:cNvCxnSpPr>
            <a:cxnSpLocks/>
          </p:cNvCxnSpPr>
          <p:nvPr/>
        </p:nvCxnSpPr>
        <p:spPr>
          <a:xfrm flipH="1">
            <a:off x="-89452" y="1721976"/>
            <a:ext cx="786606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8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People in discussion">
            <a:extLst>
              <a:ext uri="{FF2B5EF4-FFF2-40B4-BE49-F238E27FC236}">
                <a16:creationId xmlns:a16="http://schemas.microsoft.com/office/drawing/2014/main" id="{784E0212-A0AA-E333-2D8D-BA7E017C2F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6" y="0"/>
            <a:ext cx="12192000" cy="68580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A6CAEF1B-45E8-D710-C5E9-AD85080135E2}"/>
              </a:ext>
            </a:extLst>
          </p:cNvPr>
          <p:cNvGrpSpPr/>
          <p:nvPr/>
        </p:nvGrpSpPr>
        <p:grpSpPr>
          <a:xfrm>
            <a:off x="37133" y="0"/>
            <a:ext cx="3311826" cy="6858000"/>
            <a:chOff x="37133" y="0"/>
            <a:chExt cx="3311826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7154D79-A9A8-04EB-0054-D379FE6DA041}"/>
                </a:ext>
              </a:extLst>
            </p:cNvPr>
            <p:cNvSpPr/>
            <p:nvPr/>
          </p:nvSpPr>
          <p:spPr>
            <a:xfrm>
              <a:off x="319687" y="0"/>
              <a:ext cx="3029272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09F286B-9EDD-01BE-0A7D-C67D130D2CAB}"/>
                </a:ext>
              </a:extLst>
            </p:cNvPr>
            <p:cNvGrpSpPr/>
            <p:nvPr/>
          </p:nvGrpSpPr>
          <p:grpSpPr>
            <a:xfrm>
              <a:off x="37133" y="496537"/>
              <a:ext cx="2557396" cy="827753"/>
              <a:chOff x="1946904" y="5714773"/>
              <a:chExt cx="2557396" cy="827753"/>
            </a:xfrm>
          </p:grpSpPr>
          <p:sp>
            <p:nvSpPr>
              <p:cNvPr id="31" name="Arrow: Pentagon 30">
                <a:extLst>
                  <a:ext uri="{FF2B5EF4-FFF2-40B4-BE49-F238E27FC236}">
                    <a16:creationId xmlns:a16="http://schemas.microsoft.com/office/drawing/2014/main" id="{FD15AD15-777E-ED02-8320-906C394A0B4B}"/>
                  </a:ext>
                </a:extLst>
              </p:cNvPr>
              <p:cNvSpPr/>
              <p:nvPr/>
            </p:nvSpPr>
            <p:spPr>
              <a:xfrm>
                <a:off x="1946904" y="5714773"/>
                <a:ext cx="2557396" cy="827753"/>
              </a:xfrm>
              <a:prstGeom prst="homePlate">
                <a:avLst/>
              </a:prstGeom>
              <a:solidFill>
                <a:schemeClr val="accent3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A150E6-31B4-2008-E028-880B0A28A537}"/>
                  </a:ext>
                </a:extLst>
              </p:cNvPr>
              <p:cNvSpPr txBox="1"/>
              <p:nvPr/>
            </p:nvSpPr>
            <p:spPr>
              <a:xfrm>
                <a:off x="2395388" y="5928594"/>
                <a:ext cx="1409360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NEUTRAL</a:t>
                </a:r>
              </a:p>
            </p:txBody>
          </p:sp>
        </p:grpSp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578F8419-DF3B-C51C-7F0E-1D0B9E7FB220}"/>
                </a:ext>
              </a:extLst>
            </p:cNvPr>
            <p:cNvSpPr txBox="1">
              <a:spLocks/>
            </p:cNvSpPr>
            <p:nvPr/>
          </p:nvSpPr>
          <p:spPr>
            <a:xfrm>
              <a:off x="486850" y="1585745"/>
              <a:ext cx="2698347" cy="4648800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Wingdings" panose="05000000000000000000" pitchFamily="2" charset="2"/>
                <a:buChar char="§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320" indent="-274320">
                <a:buClr>
                  <a:schemeClr val="accent3">
                    <a:lumMod val="75000"/>
                  </a:schemeClr>
                </a:buCl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On the fence</a:t>
              </a:r>
            </a:p>
            <a:p>
              <a:pPr marL="274320" indent="-274320">
                <a:buClr>
                  <a:schemeClr val="accent3">
                    <a:lumMod val="75000"/>
                  </a:schemeClr>
                </a:buClr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74320" indent="-274320">
                <a:buClr>
                  <a:schemeClr val="accent3">
                    <a:lumMod val="75000"/>
                  </a:schemeClr>
                </a:buCl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Waiting to see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43F9391-6A83-A76C-5491-3692069AA1FE}"/>
              </a:ext>
            </a:extLst>
          </p:cNvPr>
          <p:cNvGrpSpPr/>
          <p:nvPr/>
        </p:nvGrpSpPr>
        <p:grpSpPr>
          <a:xfrm>
            <a:off x="7992821" y="0"/>
            <a:ext cx="3507955" cy="6858000"/>
            <a:chOff x="7992821" y="0"/>
            <a:chExt cx="3507955" cy="6858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3D32F6A-6F1B-0098-9147-A8349B1D39E5}"/>
                </a:ext>
              </a:extLst>
            </p:cNvPr>
            <p:cNvSpPr/>
            <p:nvPr/>
          </p:nvSpPr>
          <p:spPr>
            <a:xfrm>
              <a:off x="8270576" y="0"/>
              <a:ext cx="3230200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7B31A36-B61A-9B46-B29A-7FFB5DB2ADF7}"/>
                </a:ext>
              </a:extLst>
            </p:cNvPr>
            <p:cNvGrpSpPr/>
            <p:nvPr/>
          </p:nvGrpSpPr>
          <p:grpSpPr>
            <a:xfrm>
              <a:off x="7992821" y="496537"/>
              <a:ext cx="2557396" cy="827753"/>
              <a:chOff x="6229343" y="5714773"/>
              <a:chExt cx="2557396" cy="827753"/>
            </a:xfrm>
          </p:grpSpPr>
          <p:sp>
            <p:nvSpPr>
              <p:cNvPr id="27" name="Arrow: Pentagon 26">
                <a:extLst>
                  <a:ext uri="{FF2B5EF4-FFF2-40B4-BE49-F238E27FC236}">
                    <a16:creationId xmlns:a16="http://schemas.microsoft.com/office/drawing/2014/main" id="{41F7DD14-1AE0-01E0-0D53-2C36F92B1C78}"/>
                  </a:ext>
                </a:extLst>
              </p:cNvPr>
              <p:cNvSpPr/>
              <p:nvPr/>
            </p:nvSpPr>
            <p:spPr>
              <a:xfrm>
                <a:off x="6229343" y="5714773"/>
                <a:ext cx="2557396" cy="827753"/>
              </a:xfrm>
              <a:prstGeom prst="homePlate">
                <a:avLst/>
              </a:prstGeom>
              <a:solidFill>
                <a:schemeClr val="tx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F6A9B18-25AF-40E4-2C56-EC26542C6B67}"/>
                  </a:ext>
                </a:extLst>
              </p:cNvPr>
              <p:cNvSpPr txBox="1"/>
              <p:nvPr/>
            </p:nvSpPr>
            <p:spPr>
              <a:xfrm>
                <a:off x="6478983" y="5774707"/>
                <a:ext cx="178446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VOCAL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SUPPORTER</a:t>
                </a:r>
              </a:p>
            </p:txBody>
          </p:sp>
        </p:grp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9886F1B2-37E5-DFF5-7474-B4C9EDB8533B}"/>
                </a:ext>
              </a:extLst>
            </p:cNvPr>
            <p:cNvSpPr txBox="1">
              <a:spLocks/>
            </p:cNvSpPr>
            <p:nvPr/>
          </p:nvSpPr>
          <p:spPr>
            <a:xfrm>
              <a:off x="8538077" y="1585745"/>
              <a:ext cx="2798405" cy="5002091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Wingdings" panose="05000000000000000000" pitchFamily="2" charset="2"/>
                <a:buChar char="§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320" indent="-274320">
                <a:spcBef>
                  <a:spcPts val="600"/>
                </a:spcBef>
                <a:buClr>
                  <a:schemeClr val="tx2">
                    <a:lumMod val="75000"/>
                  </a:schemeClr>
                </a:buCl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On board with the change</a:t>
              </a:r>
            </a:p>
            <a:p>
              <a:pPr marL="274320" indent="-274320">
                <a:spcBef>
                  <a:spcPts val="600"/>
                </a:spcBef>
                <a:buClr>
                  <a:schemeClr val="tx2">
                    <a:lumMod val="75000"/>
                  </a:schemeClr>
                </a:buClr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74320" indent="-274320">
                <a:spcBef>
                  <a:spcPts val="600"/>
                </a:spcBef>
                <a:buClr>
                  <a:schemeClr val="tx2">
                    <a:lumMod val="75000"/>
                  </a:schemeClr>
                </a:buCl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Vocal</a:t>
              </a:r>
            </a:p>
            <a:p>
              <a:pPr marL="274320" indent="-274320">
                <a:spcBef>
                  <a:spcPts val="600"/>
                </a:spcBef>
                <a:buClr>
                  <a:schemeClr val="tx2">
                    <a:lumMod val="75000"/>
                  </a:schemeClr>
                </a:buClr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74320" indent="-274320">
                <a:spcBef>
                  <a:spcPts val="600"/>
                </a:spcBef>
                <a:buClr>
                  <a:schemeClr val="tx2">
                    <a:lumMod val="75000"/>
                  </a:schemeClr>
                </a:buCl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Strong influence</a:t>
              </a:r>
            </a:p>
            <a:p>
              <a:pPr marL="274320" indent="-274320">
                <a:spcBef>
                  <a:spcPts val="600"/>
                </a:spcBef>
                <a:buClr>
                  <a:schemeClr val="tx2">
                    <a:lumMod val="75000"/>
                  </a:schemeClr>
                </a:buClr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74320" indent="-274320">
                <a:spcBef>
                  <a:spcPts val="600"/>
                </a:spcBef>
                <a:buClr>
                  <a:schemeClr val="tx2">
                    <a:lumMod val="75000"/>
                  </a:schemeClr>
                </a:buCl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Change ambassadors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F21AE6-44B1-DA25-8E35-1C48457E6DFB}"/>
              </a:ext>
            </a:extLst>
          </p:cNvPr>
          <p:cNvGrpSpPr/>
          <p:nvPr/>
        </p:nvGrpSpPr>
        <p:grpSpPr>
          <a:xfrm>
            <a:off x="4103726" y="0"/>
            <a:ext cx="3306020" cy="6858000"/>
            <a:chOff x="4103726" y="0"/>
            <a:chExt cx="3306020" cy="6858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E8A883C-A211-C172-4640-565FDA73604B}"/>
                </a:ext>
              </a:extLst>
            </p:cNvPr>
            <p:cNvSpPr/>
            <p:nvPr/>
          </p:nvSpPr>
          <p:spPr>
            <a:xfrm>
              <a:off x="4380474" y="0"/>
              <a:ext cx="3029272" cy="6858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3132793-491F-39C9-D25F-E1985E5C8C1B}"/>
                </a:ext>
              </a:extLst>
            </p:cNvPr>
            <p:cNvGrpSpPr/>
            <p:nvPr/>
          </p:nvGrpSpPr>
          <p:grpSpPr>
            <a:xfrm>
              <a:off x="4103726" y="496537"/>
              <a:ext cx="2557397" cy="827753"/>
              <a:chOff x="4088123" y="5714773"/>
              <a:chExt cx="2557397" cy="827753"/>
            </a:xfrm>
          </p:grpSpPr>
          <p:sp>
            <p:nvSpPr>
              <p:cNvPr id="29" name="Arrow: Pentagon 28">
                <a:extLst>
                  <a:ext uri="{FF2B5EF4-FFF2-40B4-BE49-F238E27FC236}">
                    <a16:creationId xmlns:a16="http://schemas.microsoft.com/office/drawing/2014/main" id="{5E100C76-05C7-CE37-CAA6-DB0500A0BC02}"/>
                  </a:ext>
                </a:extLst>
              </p:cNvPr>
              <p:cNvSpPr/>
              <p:nvPr/>
            </p:nvSpPr>
            <p:spPr>
              <a:xfrm>
                <a:off x="4088123" y="5714773"/>
                <a:ext cx="2557397" cy="827753"/>
              </a:xfrm>
              <a:prstGeom prst="homePlate">
                <a:avLst/>
              </a:prstGeom>
              <a:solidFill>
                <a:schemeClr val="accent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20331F-24B6-2714-B268-546D9FD8C207}"/>
                  </a:ext>
                </a:extLst>
              </p:cNvPr>
              <p:cNvSpPr txBox="1"/>
              <p:nvPr/>
            </p:nvSpPr>
            <p:spPr>
              <a:xfrm>
                <a:off x="4349054" y="5774707"/>
                <a:ext cx="178446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PASSIVE</a:t>
                </a:r>
              </a:p>
              <a:p>
                <a:pPr algn="ctr"/>
                <a:r>
                  <a:rPr lang="en-US" sz="20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SUPPORTER</a:t>
                </a:r>
              </a:p>
            </p:txBody>
          </p:sp>
        </p:grpSp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84594E2E-A490-754F-F30D-6B9C740199B1}"/>
                </a:ext>
              </a:extLst>
            </p:cNvPr>
            <p:cNvSpPr txBox="1">
              <a:spLocks/>
            </p:cNvSpPr>
            <p:nvPr/>
          </p:nvSpPr>
          <p:spPr>
            <a:xfrm>
              <a:off x="4512501" y="1585745"/>
              <a:ext cx="2557399" cy="4576064"/>
            </a:xfrm>
            <a:prstGeom prst="rect">
              <a:avLst/>
            </a:prstGeom>
          </p:spPr>
          <p:txBody>
            <a:bodyPr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Wingdings" panose="05000000000000000000" pitchFamily="2" charset="2"/>
                <a:buChar char="§"/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Wingdings" panose="05000000000000000000" pitchFamily="2" charset="2"/>
                <a:buChar char="§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74320" indent="-274320">
                <a:buClr>
                  <a:schemeClr val="accent2">
                    <a:lumMod val="75000"/>
                  </a:schemeClr>
                </a:buCl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Typically get the least attention</a:t>
              </a:r>
            </a:p>
            <a:p>
              <a:pPr marL="274320" indent="-274320">
                <a:buClr>
                  <a:schemeClr val="accent2">
                    <a:lumMod val="75000"/>
                  </a:schemeClr>
                </a:buClr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74320" indent="-274320">
                <a:buClr>
                  <a:schemeClr val="accent2">
                    <a:lumMod val="75000"/>
                  </a:schemeClr>
                </a:buCl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Generally go along with the change</a:t>
              </a:r>
            </a:p>
            <a:p>
              <a:pPr marL="274320" indent="-274320">
                <a:buClr>
                  <a:schemeClr val="accent2">
                    <a:lumMod val="75000"/>
                  </a:schemeClr>
                </a:buClr>
              </a:pPr>
              <a:endParaRPr lang="en-U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74320" indent="-274320">
                <a:buClr>
                  <a:schemeClr val="accent2">
                    <a:lumMod val="75000"/>
                  </a:schemeClr>
                </a:buClr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Not a strong positive influence</a:t>
              </a:r>
            </a:p>
          </p:txBody>
        </p:sp>
      </p:grpSp>
      <p:sp>
        <p:nvSpPr>
          <p:cNvPr id="46" name="Oval 45">
            <a:extLst>
              <a:ext uri="{FF2B5EF4-FFF2-40B4-BE49-F238E27FC236}">
                <a16:creationId xmlns:a16="http://schemas.microsoft.com/office/drawing/2014/main" id="{987EEB60-DF0A-437D-F64F-39818D1FCCAC}"/>
              </a:ext>
            </a:extLst>
          </p:cNvPr>
          <p:cNvSpPr/>
          <p:nvPr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lang="en-US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89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40DB4-C9EB-549B-5B75-E2A886F34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26ED5F-74BE-559C-6F09-A0BBA220210A}"/>
              </a:ext>
            </a:extLst>
          </p:cNvPr>
          <p:cNvSpPr/>
          <p:nvPr/>
        </p:nvSpPr>
        <p:spPr>
          <a:xfrm>
            <a:off x="699858" y="3087433"/>
            <a:ext cx="2141217" cy="17339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D5A923-C220-0E99-442C-D24B90615BA6}"/>
              </a:ext>
            </a:extLst>
          </p:cNvPr>
          <p:cNvSpPr/>
          <p:nvPr/>
        </p:nvSpPr>
        <p:spPr>
          <a:xfrm>
            <a:off x="2835485" y="3087433"/>
            <a:ext cx="2141215" cy="173394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22BE4D-CD05-98CB-B0C5-DE53DE7BA6C9}"/>
              </a:ext>
            </a:extLst>
          </p:cNvPr>
          <p:cNvSpPr/>
          <p:nvPr/>
        </p:nvSpPr>
        <p:spPr>
          <a:xfrm>
            <a:off x="4976705" y="3087434"/>
            <a:ext cx="2141213" cy="17339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485635-3A1E-E125-DDE7-F8B78F7D52AC}"/>
              </a:ext>
            </a:extLst>
          </p:cNvPr>
          <p:cNvSpPr/>
          <p:nvPr/>
        </p:nvSpPr>
        <p:spPr>
          <a:xfrm>
            <a:off x="7117927" y="3087434"/>
            <a:ext cx="2141212" cy="17339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0742D0-9A09-AA89-7092-7A66919A3610}"/>
              </a:ext>
            </a:extLst>
          </p:cNvPr>
          <p:cNvSpPr/>
          <p:nvPr/>
        </p:nvSpPr>
        <p:spPr>
          <a:xfrm>
            <a:off x="9259147" y="3087434"/>
            <a:ext cx="2141212" cy="17339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E618890-0E7D-3CBF-201F-D9C124DD963D}"/>
              </a:ext>
            </a:extLst>
          </p:cNvPr>
          <p:cNvSpPr/>
          <p:nvPr/>
        </p:nvSpPr>
        <p:spPr>
          <a:xfrm>
            <a:off x="9259146" y="2220205"/>
            <a:ext cx="2557396" cy="827753"/>
          </a:xfrm>
          <a:prstGeom prst="homePlate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77806-54BB-63CA-4086-E718C072B429}"/>
              </a:ext>
            </a:extLst>
          </p:cNvPr>
          <p:cNvSpPr txBox="1"/>
          <p:nvPr/>
        </p:nvSpPr>
        <p:spPr>
          <a:xfrm>
            <a:off x="9590539" y="2310916"/>
            <a:ext cx="162095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VOCAL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SUPPORTER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F7D5F260-762B-7ACA-3B6C-9AE3642DC012}"/>
              </a:ext>
            </a:extLst>
          </p:cNvPr>
          <p:cNvSpPr txBox="1">
            <a:spLocks/>
          </p:cNvSpPr>
          <p:nvPr/>
        </p:nvSpPr>
        <p:spPr>
          <a:xfrm>
            <a:off x="759895" y="3379014"/>
            <a:ext cx="2021142" cy="738664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Actively vocal</a:t>
            </a: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Not on board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A7C4233C-3A8C-3C57-8A02-CAB7AB23A82E}"/>
              </a:ext>
            </a:extLst>
          </p:cNvPr>
          <p:cNvSpPr txBox="1">
            <a:spLocks/>
          </p:cNvSpPr>
          <p:nvPr/>
        </p:nvSpPr>
        <p:spPr>
          <a:xfrm>
            <a:off x="2846677" y="3379014"/>
            <a:ext cx="2141213" cy="104644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Nod their head</a:t>
            </a: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Don’t back it up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D34848DC-A2F4-5522-8CE9-71ED0BC5B386}"/>
              </a:ext>
            </a:extLst>
          </p:cNvPr>
          <p:cNvSpPr txBox="1">
            <a:spLocks/>
          </p:cNvSpPr>
          <p:nvPr/>
        </p:nvSpPr>
        <p:spPr>
          <a:xfrm>
            <a:off x="5107967" y="3379014"/>
            <a:ext cx="1840599" cy="96949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Haven’t made up </a:t>
            </a:r>
            <a:b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their mind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338B12A4-7A29-6953-F9B0-B56F55A01A2C}"/>
              </a:ext>
            </a:extLst>
          </p:cNvPr>
          <p:cNvSpPr txBox="1">
            <a:spLocks/>
          </p:cNvSpPr>
          <p:nvPr/>
        </p:nvSpPr>
        <p:spPr>
          <a:xfrm>
            <a:off x="7249187" y="3379014"/>
            <a:ext cx="1840599" cy="1046440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Doing the right thing</a:t>
            </a:r>
          </a:p>
          <a:p>
            <a:pPr marL="342900" indent="-342900" algn="l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Not vocal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3EF4B05-FCA1-1940-7448-FFCB4B308109}"/>
              </a:ext>
            </a:extLst>
          </p:cNvPr>
          <p:cNvSpPr txBox="1">
            <a:spLocks/>
          </p:cNvSpPr>
          <p:nvPr/>
        </p:nvSpPr>
        <p:spPr>
          <a:xfrm>
            <a:off x="9390406" y="3379014"/>
            <a:ext cx="1840599" cy="969496"/>
          </a:xfrm>
          <a:prstGeom prst="rect">
            <a:avLst/>
          </a:prstGeom>
        </p:spPr>
        <p:txBody>
          <a:bodyPr vert="horz" wrap="square" lIns="45720" tIns="22860" rIns="45720" bIns="22860" rtlCol="0" anchor="t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Doing and actively talking</a:t>
            </a: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97DF20C2-6661-418B-EE75-E340DDEAAEDF}"/>
              </a:ext>
            </a:extLst>
          </p:cNvPr>
          <p:cNvSpPr/>
          <p:nvPr/>
        </p:nvSpPr>
        <p:spPr>
          <a:xfrm>
            <a:off x="7117926" y="2220205"/>
            <a:ext cx="2557397" cy="827753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D71156-F038-0A2D-0792-83E3EA5D28E8}"/>
              </a:ext>
            </a:extLst>
          </p:cNvPr>
          <p:cNvSpPr txBox="1"/>
          <p:nvPr/>
        </p:nvSpPr>
        <p:spPr>
          <a:xfrm>
            <a:off x="7460610" y="2310916"/>
            <a:ext cx="162095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SUPPORTER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4376E448-A6BD-5E91-09AF-DE47314DEC98}"/>
              </a:ext>
            </a:extLst>
          </p:cNvPr>
          <p:cNvSpPr/>
          <p:nvPr/>
        </p:nvSpPr>
        <p:spPr>
          <a:xfrm>
            <a:off x="4976707" y="2220205"/>
            <a:ext cx="2557396" cy="827753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456355-60EB-72F8-DDB2-6B89562BF9A6}"/>
              </a:ext>
            </a:extLst>
          </p:cNvPr>
          <p:cNvSpPr txBox="1"/>
          <p:nvPr/>
        </p:nvSpPr>
        <p:spPr>
          <a:xfrm>
            <a:off x="5486105" y="2449415"/>
            <a:ext cx="128753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NEUTRAL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FB407586-72BE-F4A2-B6D7-378A23989673}"/>
              </a:ext>
            </a:extLst>
          </p:cNvPr>
          <p:cNvSpPr/>
          <p:nvPr/>
        </p:nvSpPr>
        <p:spPr>
          <a:xfrm>
            <a:off x="2835485" y="2220205"/>
            <a:ext cx="2557398" cy="827753"/>
          </a:xfrm>
          <a:prstGeom prst="homePlate">
            <a:avLst/>
          </a:prstGeom>
          <a:solidFill>
            <a:schemeClr val="bg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8E38C1-CC67-FB8C-387A-A17F052B1C44}"/>
              </a:ext>
            </a:extLst>
          </p:cNvPr>
          <p:cNvSpPr txBox="1"/>
          <p:nvPr/>
        </p:nvSpPr>
        <p:spPr>
          <a:xfrm>
            <a:off x="3319234" y="2310916"/>
            <a:ext cx="13388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RESISTER</a:t>
            </a: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3AE1C21E-0931-E2CD-86B3-9D60F3B573F1}"/>
              </a:ext>
            </a:extLst>
          </p:cNvPr>
          <p:cNvSpPr/>
          <p:nvPr/>
        </p:nvSpPr>
        <p:spPr>
          <a:xfrm>
            <a:off x="694265" y="2220205"/>
            <a:ext cx="2557399" cy="827753"/>
          </a:xfrm>
          <a:prstGeom prst="homePlat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A5E35-3B79-F964-2FE5-C0AED43D78CA}"/>
              </a:ext>
            </a:extLst>
          </p:cNvPr>
          <p:cNvSpPr txBox="1"/>
          <p:nvPr/>
        </p:nvSpPr>
        <p:spPr>
          <a:xfrm>
            <a:off x="1153928" y="2310916"/>
            <a:ext cx="13388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DFE2FA-BDEC-7420-3E61-10A107F27E1A}"/>
              </a:ext>
            </a:extLst>
          </p:cNvPr>
          <p:cNvSpPr txBox="1">
            <a:spLocks/>
          </p:cNvSpPr>
          <p:nvPr/>
        </p:nvSpPr>
        <p:spPr>
          <a:xfrm>
            <a:off x="461322" y="208403"/>
            <a:ext cx="8230517" cy="63076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Support Continuum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D1DD2B-3B55-5E9C-56CD-5DAB5D05652E}"/>
              </a:ext>
            </a:extLst>
          </p:cNvPr>
          <p:cNvCxnSpPr>
            <a:cxnSpLocks/>
          </p:cNvCxnSpPr>
          <p:nvPr/>
        </p:nvCxnSpPr>
        <p:spPr>
          <a:xfrm>
            <a:off x="-16475" y="836552"/>
            <a:ext cx="461321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96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hrowing Paper Airplanes With the World Record Holder">
            <a:hlinkClick r:id="" action="ppaction://media"/>
            <a:extLst>
              <a:ext uri="{FF2B5EF4-FFF2-40B4-BE49-F238E27FC236}">
                <a16:creationId xmlns:a16="http://schemas.microsoft.com/office/drawing/2014/main" id="{858C6C29-1FD2-7B5E-8875-07F89759D70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21" y="-15240"/>
            <a:ext cx="12190079" cy="688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02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lorful paper planes racing">
            <a:extLst>
              <a:ext uri="{FF2B5EF4-FFF2-40B4-BE49-F238E27FC236}">
                <a16:creationId xmlns:a16="http://schemas.microsoft.com/office/drawing/2014/main" id="{002551BA-8F8C-D09F-BF8D-8441EEF48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05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E79DA0-768D-DCB8-A741-0AE722F5ED8A}"/>
              </a:ext>
            </a:extLst>
          </p:cNvPr>
          <p:cNvSpPr txBox="1">
            <a:spLocks/>
          </p:cNvSpPr>
          <p:nvPr/>
        </p:nvSpPr>
        <p:spPr>
          <a:xfrm>
            <a:off x="345991" y="401964"/>
            <a:ext cx="6172888" cy="4730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Debrief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878C697-0F65-6D9C-7F83-68423C9FF356}"/>
              </a:ext>
            </a:extLst>
          </p:cNvPr>
          <p:cNvSpPr/>
          <p:nvPr/>
        </p:nvSpPr>
        <p:spPr>
          <a:xfrm>
            <a:off x="11604192" y="6353913"/>
            <a:ext cx="488403" cy="488403"/>
          </a:xfrm>
          <a:prstGeom prst="ellipse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fld id="{CA5ED260-20AD-45AD-AFCA-6B0DE0811A5D}" type="slidenum">
              <a:rPr lang="en-US" sz="1600" smtClean="0">
                <a:solidFill>
                  <a:schemeClr val="accent3"/>
                </a:solidFill>
                <a:latin typeface="+mj-lt"/>
              </a:rPr>
              <a:t>7</a:t>
            </a:fld>
            <a:endParaRPr lang="en-US" sz="1600">
              <a:solidFill>
                <a:schemeClr val="accent3"/>
              </a:solidFill>
              <a:latin typeface="+mj-lt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6BFDD7-56F5-0AFF-CAFE-03682B98AE79}"/>
              </a:ext>
            </a:extLst>
          </p:cNvPr>
          <p:cNvCxnSpPr>
            <a:cxnSpLocks/>
          </p:cNvCxnSpPr>
          <p:nvPr/>
        </p:nvCxnSpPr>
        <p:spPr>
          <a:xfrm flipH="1">
            <a:off x="-697155" y="976542"/>
            <a:ext cx="1394309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02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9250C1E-81D5-6B7E-AB4F-AC5E69FFBD77}"/>
              </a:ext>
            </a:extLst>
          </p:cNvPr>
          <p:cNvGrpSpPr/>
          <p:nvPr/>
        </p:nvGrpSpPr>
        <p:grpSpPr>
          <a:xfrm>
            <a:off x="-4018995" y="0"/>
            <a:ext cx="9432297" cy="6879572"/>
            <a:chOff x="-3072" y="-3811"/>
            <a:chExt cx="9427754" cy="6876259"/>
          </a:xfrm>
          <a:solidFill>
            <a:schemeClr val="tx2">
              <a:lumMod val="20000"/>
              <a:lumOff val="80000"/>
              <a:alpha val="9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A7243D-B316-D870-C95A-A4A41A618134}"/>
                </a:ext>
              </a:extLst>
            </p:cNvPr>
            <p:cNvSpPr/>
            <p:nvPr userDrawn="1"/>
          </p:nvSpPr>
          <p:spPr>
            <a:xfrm>
              <a:off x="-1" y="-3811"/>
              <a:ext cx="2927034" cy="1204892"/>
            </a:xfrm>
            <a:custGeom>
              <a:avLst/>
              <a:gdLst>
                <a:gd name="connsiteX0" fmla="*/ 2366683 w 2402541"/>
                <a:gd name="connsiteY0" fmla="*/ 0 h 2348753"/>
                <a:gd name="connsiteX1" fmla="*/ 2402541 w 2402541"/>
                <a:gd name="connsiteY1" fmla="*/ 2348753 h 2348753"/>
                <a:gd name="connsiteX2" fmla="*/ 0 w 2402541"/>
                <a:gd name="connsiteY2" fmla="*/ 2348753 h 2348753"/>
                <a:gd name="connsiteX3" fmla="*/ 2366683 w 2402541"/>
                <a:gd name="connsiteY3" fmla="*/ 0 h 2348753"/>
                <a:gd name="connsiteX0" fmla="*/ 2381923 w 2402541"/>
                <a:gd name="connsiteY0" fmla="*/ 0 h 2322083"/>
                <a:gd name="connsiteX1" fmla="*/ 2402541 w 2402541"/>
                <a:gd name="connsiteY1" fmla="*/ 2322083 h 2322083"/>
                <a:gd name="connsiteX2" fmla="*/ 0 w 2402541"/>
                <a:gd name="connsiteY2" fmla="*/ 2322083 h 2322083"/>
                <a:gd name="connsiteX3" fmla="*/ 2381923 w 2402541"/>
                <a:gd name="connsiteY3" fmla="*/ 0 h 2322083"/>
                <a:gd name="connsiteX0" fmla="*/ 2381923 w 2381923"/>
                <a:gd name="connsiteY0" fmla="*/ 0 h 2322083"/>
                <a:gd name="connsiteX1" fmla="*/ 2173941 w 2381923"/>
                <a:gd name="connsiteY1" fmla="*/ 2082053 h 2322083"/>
                <a:gd name="connsiteX2" fmla="*/ 0 w 2381923"/>
                <a:gd name="connsiteY2" fmla="*/ 2322083 h 2322083"/>
                <a:gd name="connsiteX3" fmla="*/ 2381923 w 2381923"/>
                <a:gd name="connsiteY3" fmla="*/ 0 h 2322083"/>
                <a:gd name="connsiteX0" fmla="*/ 2381923 w 2381923"/>
                <a:gd name="connsiteY0" fmla="*/ 0 h 2322083"/>
                <a:gd name="connsiteX1" fmla="*/ 2379681 w 2381923"/>
                <a:gd name="connsiteY1" fmla="*/ 2310653 h 2322083"/>
                <a:gd name="connsiteX2" fmla="*/ 0 w 2381923"/>
                <a:gd name="connsiteY2" fmla="*/ 2322083 h 2322083"/>
                <a:gd name="connsiteX3" fmla="*/ 2381923 w 2381923"/>
                <a:gd name="connsiteY3" fmla="*/ 0 h 2322083"/>
                <a:gd name="connsiteX0" fmla="*/ 2179993 w 2179993"/>
                <a:gd name="connsiteY0" fmla="*/ 0 h 2310653"/>
                <a:gd name="connsiteX1" fmla="*/ 2177751 w 2179993"/>
                <a:gd name="connsiteY1" fmla="*/ 2310653 h 2310653"/>
                <a:gd name="connsiteX2" fmla="*/ 0 w 2179993"/>
                <a:gd name="connsiteY2" fmla="*/ 2162063 h 2310653"/>
                <a:gd name="connsiteX3" fmla="*/ 2179993 w 217999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556805"/>
                <a:gd name="connsiteY0" fmla="*/ 8496 h 2319149"/>
                <a:gd name="connsiteX1" fmla="*/ 2376980 w 2556805"/>
                <a:gd name="connsiteY1" fmla="*/ 1563691 h 2319149"/>
                <a:gd name="connsiteX2" fmla="*/ 2379681 w 2556805"/>
                <a:gd name="connsiteY2" fmla="*/ 2319149 h 2319149"/>
                <a:gd name="connsiteX3" fmla="*/ 0 w 2556805"/>
                <a:gd name="connsiteY3" fmla="*/ 2315339 h 2319149"/>
                <a:gd name="connsiteX4" fmla="*/ 2381923 w 2556805"/>
                <a:gd name="connsiteY4" fmla="*/ 8496 h 2319149"/>
                <a:gd name="connsiteX0" fmla="*/ 2381923 w 2556805"/>
                <a:gd name="connsiteY0" fmla="*/ 8496 h 2319149"/>
                <a:gd name="connsiteX1" fmla="*/ 2376980 w 2556805"/>
                <a:gd name="connsiteY1" fmla="*/ 1563691 h 2319149"/>
                <a:gd name="connsiteX2" fmla="*/ 2379681 w 2556805"/>
                <a:gd name="connsiteY2" fmla="*/ 2319149 h 2319149"/>
                <a:gd name="connsiteX3" fmla="*/ 540749 w 2556805"/>
                <a:gd name="connsiteY3" fmla="*/ 2316678 h 2319149"/>
                <a:gd name="connsiteX4" fmla="*/ 0 w 2556805"/>
                <a:gd name="connsiteY4" fmla="*/ 2315339 h 2319149"/>
                <a:gd name="connsiteX5" fmla="*/ 2381923 w 2556805"/>
                <a:gd name="connsiteY5" fmla="*/ 8496 h 2319149"/>
                <a:gd name="connsiteX0" fmla="*/ 2381923 w 2556805"/>
                <a:gd name="connsiteY0" fmla="*/ 8496 h 2319149"/>
                <a:gd name="connsiteX1" fmla="*/ 2376980 w 2556805"/>
                <a:gd name="connsiteY1" fmla="*/ 1563691 h 2319149"/>
                <a:gd name="connsiteX2" fmla="*/ 2379681 w 2556805"/>
                <a:gd name="connsiteY2" fmla="*/ 2319149 h 2319149"/>
                <a:gd name="connsiteX3" fmla="*/ 540749 w 2556805"/>
                <a:gd name="connsiteY3" fmla="*/ 2316678 h 2319149"/>
                <a:gd name="connsiteX4" fmla="*/ 0 w 2556805"/>
                <a:gd name="connsiteY4" fmla="*/ 2315339 h 2319149"/>
                <a:gd name="connsiteX5" fmla="*/ 2381923 w 2556805"/>
                <a:gd name="connsiteY5" fmla="*/ 8496 h 2319149"/>
                <a:gd name="connsiteX0" fmla="*/ 2381923 w 2556805"/>
                <a:gd name="connsiteY0" fmla="*/ 8496 h 2319149"/>
                <a:gd name="connsiteX1" fmla="*/ 2376980 w 2556805"/>
                <a:gd name="connsiteY1" fmla="*/ 1563691 h 2319149"/>
                <a:gd name="connsiteX2" fmla="*/ 2379681 w 2556805"/>
                <a:gd name="connsiteY2" fmla="*/ 2319149 h 2319149"/>
                <a:gd name="connsiteX3" fmla="*/ 540749 w 2556805"/>
                <a:gd name="connsiteY3" fmla="*/ 2316678 h 2319149"/>
                <a:gd name="connsiteX4" fmla="*/ 0 w 2556805"/>
                <a:gd name="connsiteY4" fmla="*/ 2315339 h 2319149"/>
                <a:gd name="connsiteX5" fmla="*/ 2381923 w 2556805"/>
                <a:gd name="connsiteY5" fmla="*/ 8496 h 2319149"/>
                <a:gd name="connsiteX0" fmla="*/ 552298 w 2380220"/>
                <a:gd name="connsiteY0" fmla="*/ 238784 h 984018"/>
                <a:gd name="connsiteX1" fmla="*/ 2376980 w 2380220"/>
                <a:gd name="connsiteY1" fmla="*/ 228560 h 984018"/>
                <a:gd name="connsiteX2" fmla="*/ 2379681 w 2380220"/>
                <a:gd name="connsiteY2" fmla="*/ 984018 h 984018"/>
                <a:gd name="connsiteX3" fmla="*/ 540749 w 2380220"/>
                <a:gd name="connsiteY3" fmla="*/ 981547 h 984018"/>
                <a:gd name="connsiteX4" fmla="*/ 0 w 2380220"/>
                <a:gd name="connsiteY4" fmla="*/ 980208 h 984018"/>
                <a:gd name="connsiteX5" fmla="*/ 552298 w 2380220"/>
                <a:gd name="connsiteY5" fmla="*/ 238784 h 984018"/>
                <a:gd name="connsiteX0" fmla="*/ 552298 w 2380220"/>
                <a:gd name="connsiteY0" fmla="*/ 209341 h 954575"/>
                <a:gd name="connsiteX1" fmla="*/ 2376980 w 2380220"/>
                <a:gd name="connsiteY1" fmla="*/ 199117 h 954575"/>
                <a:gd name="connsiteX2" fmla="*/ 2379681 w 2380220"/>
                <a:gd name="connsiteY2" fmla="*/ 954575 h 954575"/>
                <a:gd name="connsiteX3" fmla="*/ 540749 w 2380220"/>
                <a:gd name="connsiteY3" fmla="*/ 952104 h 954575"/>
                <a:gd name="connsiteX4" fmla="*/ 0 w 2380220"/>
                <a:gd name="connsiteY4" fmla="*/ 950765 h 954575"/>
                <a:gd name="connsiteX5" fmla="*/ 552298 w 2380220"/>
                <a:gd name="connsiteY5" fmla="*/ 209341 h 954575"/>
                <a:gd name="connsiteX0" fmla="*/ 552298 w 2380220"/>
                <a:gd name="connsiteY0" fmla="*/ 209341 h 954575"/>
                <a:gd name="connsiteX1" fmla="*/ 2376980 w 2380220"/>
                <a:gd name="connsiteY1" fmla="*/ 199117 h 954575"/>
                <a:gd name="connsiteX2" fmla="*/ 2379681 w 2380220"/>
                <a:gd name="connsiteY2" fmla="*/ 954575 h 954575"/>
                <a:gd name="connsiteX3" fmla="*/ 540749 w 2380220"/>
                <a:gd name="connsiteY3" fmla="*/ 952104 h 954575"/>
                <a:gd name="connsiteX4" fmla="*/ 0 w 2380220"/>
                <a:gd name="connsiteY4" fmla="*/ 950765 h 954575"/>
                <a:gd name="connsiteX5" fmla="*/ 552298 w 2380220"/>
                <a:gd name="connsiteY5" fmla="*/ 209341 h 954575"/>
                <a:gd name="connsiteX0" fmla="*/ 11549 w 1839471"/>
                <a:gd name="connsiteY0" fmla="*/ 209341 h 954575"/>
                <a:gd name="connsiteX1" fmla="*/ 1836231 w 1839471"/>
                <a:gd name="connsiteY1" fmla="*/ 199117 h 954575"/>
                <a:gd name="connsiteX2" fmla="*/ 1838932 w 1839471"/>
                <a:gd name="connsiteY2" fmla="*/ 954575 h 954575"/>
                <a:gd name="connsiteX3" fmla="*/ 0 w 1839471"/>
                <a:gd name="connsiteY3" fmla="*/ 952104 h 954575"/>
                <a:gd name="connsiteX4" fmla="*/ 11549 w 1839471"/>
                <a:gd name="connsiteY4" fmla="*/ 209341 h 954575"/>
                <a:gd name="connsiteX0" fmla="*/ 102535 w 1839471"/>
                <a:gd name="connsiteY0" fmla="*/ 270424 h 929461"/>
                <a:gd name="connsiteX1" fmla="*/ 1836231 w 1839471"/>
                <a:gd name="connsiteY1" fmla="*/ 174003 h 929461"/>
                <a:gd name="connsiteX2" fmla="*/ 1838932 w 1839471"/>
                <a:gd name="connsiteY2" fmla="*/ 929461 h 929461"/>
                <a:gd name="connsiteX3" fmla="*/ 0 w 1839471"/>
                <a:gd name="connsiteY3" fmla="*/ 926990 h 929461"/>
                <a:gd name="connsiteX4" fmla="*/ 102535 w 1839471"/>
                <a:gd name="connsiteY4" fmla="*/ 270424 h 929461"/>
                <a:gd name="connsiteX0" fmla="*/ 0 w 1842288"/>
                <a:gd name="connsiteY0" fmla="*/ 201376 h 958582"/>
                <a:gd name="connsiteX1" fmla="*/ 1839048 w 1842288"/>
                <a:gd name="connsiteY1" fmla="*/ 203124 h 958582"/>
                <a:gd name="connsiteX2" fmla="*/ 1841749 w 1842288"/>
                <a:gd name="connsiteY2" fmla="*/ 958582 h 958582"/>
                <a:gd name="connsiteX3" fmla="*/ 2817 w 1842288"/>
                <a:gd name="connsiteY3" fmla="*/ 956111 h 958582"/>
                <a:gd name="connsiteX4" fmla="*/ 0 w 1842288"/>
                <a:gd name="connsiteY4" fmla="*/ 201376 h 958582"/>
                <a:gd name="connsiteX0" fmla="*/ 0 w 1842288"/>
                <a:gd name="connsiteY0" fmla="*/ 170038 h 927244"/>
                <a:gd name="connsiteX1" fmla="*/ 1839048 w 1842288"/>
                <a:gd name="connsiteY1" fmla="*/ 171786 h 927244"/>
                <a:gd name="connsiteX2" fmla="*/ 1841749 w 1842288"/>
                <a:gd name="connsiteY2" fmla="*/ 927244 h 927244"/>
                <a:gd name="connsiteX3" fmla="*/ 2817 w 1842288"/>
                <a:gd name="connsiteY3" fmla="*/ 924773 h 927244"/>
                <a:gd name="connsiteX4" fmla="*/ 0 w 1842288"/>
                <a:gd name="connsiteY4" fmla="*/ 170038 h 927244"/>
                <a:gd name="connsiteX0" fmla="*/ 0 w 1842288"/>
                <a:gd name="connsiteY0" fmla="*/ 170038 h 927244"/>
                <a:gd name="connsiteX1" fmla="*/ 1839048 w 1842288"/>
                <a:gd name="connsiteY1" fmla="*/ 171786 h 927244"/>
                <a:gd name="connsiteX2" fmla="*/ 1841749 w 1842288"/>
                <a:gd name="connsiteY2" fmla="*/ 927244 h 927244"/>
                <a:gd name="connsiteX3" fmla="*/ 2817 w 1842288"/>
                <a:gd name="connsiteY3" fmla="*/ 924773 h 927244"/>
                <a:gd name="connsiteX4" fmla="*/ 0 w 1842288"/>
                <a:gd name="connsiteY4" fmla="*/ 170038 h 927244"/>
                <a:gd name="connsiteX0" fmla="*/ 0 w 1842288"/>
                <a:gd name="connsiteY0" fmla="*/ 0 h 757206"/>
                <a:gd name="connsiteX1" fmla="*/ 1839048 w 1842288"/>
                <a:gd name="connsiteY1" fmla="*/ 1748 h 757206"/>
                <a:gd name="connsiteX2" fmla="*/ 1841749 w 1842288"/>
                <a:gd name="connsiteY2" fmla="*/ 757206 h 757206"/>
                <a:gd name="connsiteX3" fmla="*/ 2817 w 1842288"/>
                <a:gd name="connsiteY3" fmla="*/ 754735 h 757206"/>
                <a:gd name="connsiteX4" fmla="*/ 0 w 1842288"/>
                <a:gd name="connsiteY4" fmla="*/ 0 h 757206"/>
                <a:gd name="connsiteX0" fmla="*/ 0 w 1839894"/>
                <a:gd name="connsiteY0" fmla="*/ 0 h 759600"/>
                <a:gd name="connsiteX1" fmla="*/ 1836654 w 1839894"/>
                <a:gd name="connsiteY1" fmla="*/ 4142 h 759600"/>
                <a:gd name="connsiteX2" fmla="*/ 1839355 w 1839894"/>
                <a:gd name="connsiteY2" fmla="*/ 759600 h 759600"/>
                <a:gd name="connsiteX3" fmla="*/ 423 w 1839894"/>
                <a:gd name="connsiteY3" fmla="*/ 757129 h 759600"/>
                <a:gd name="connsiteX4" fmla="*/ 0 w 1839894"/>
                <a:gd name="connsiteY4" fmla="*/ 0 h 759600"/>
                <a:gd name="connsiteX0" fmla="*/ 1971 w 1839471"/>
                <a:gd name="connsiteY0" fmla="*/ 647 h 755458"/>
                <a:gd name="connsiteX1" fmla="*/ 1836231 w 1839471"/>
                <a:gd name="connsiteY1" fmla="*/ 0 h 755458"/>
                <a:gd name="connsiteX2" fmla="*/ 1838932 w 1839471"/>
                <a:gd name="connsiteY2" fmla="*/ 755458 h 755458"/>
                <a:gd name="connsiteX3" fmla="*/ 0 w 1839471"/>
                <a:gd name="connsiteY3" fmla="*/ 752987 h 755458"/>
                <a:gd name="connsiteX4" fmla="*/ 1971 w 1839471"/>
                <a:gd name="connsiteY4" fmla="*/ 647 h 755458"/>
                <a:gd name="connsiteX0" fmla="*/ 0 w 1866233"/>
                <a:gd name="connsiteY0" fmla="*/ 0 h 788332"/>
                <a:gd name="connsiteX1" fmla="*/ 1862993 w 1866233"/>
                <a:gd name="connsiteY1" fmla="*/ 32874 h 788332"/>
                <a:gd name="connsiteX2" fmla="*/ 1865694 w 1866233"/>
                <a:gd name="connsiteY2" fmla="*/ 788332 h 788332"/>
                <a:gd name="connsiteX3" fmla="*/ 26762 w 1866233"/>
                <a:gd name="connsiteY3" fmla="*/ 785861 h 788332"/>
                <a:gd name="connsiteX4" fmla="*/ 0 w 1866233"/>
                <a:gd name="connsiteY4" fmla="*/ 0 h 788332"/>
                <a:gd name="connsiteX0" fmla="*/ 1970 w 1839471"/>
                <a:gd name="connsiteY0" fmla="*/ 0 h 759600"/>
                <a:gd name="connsiteX1" fmla="*/ 1836231 w 1839471"/>
                <a:gd name="connsiteY1" fmla="*/ 4142 h 759600"/>
                <a:gd name="connsiteX2" fmla="*/ 1838932 w 1839471"/>
                <a:gd name="connsiteY2" fmla="*/ 759600 h 759600"/>
                <a:gd name="connsiteX3" fmla="*/ 0 w 1839471"/>
                <a:gd name="connsiteY3" fmla="*/ 757129 h 759600"/>
                <a:gd name="connsiteX4" fmla="*/ 1970 w 1839471"/>
                <a:gd name="connsiteY4" fmla="*/ 0 h 759600"/>
                <a:gd name="connsiteX0" fmla="*/ 1970 w 1839471"/>
                <a:gd name="connsiteY0" fmla="*/ 647 h 755458"/>
                <a:gd name="connsiteX1" fmla="*/ 1836231 w 1839471"/>
                <a:gd name="connsiteY1" fmla="*/ 0 h 755458"/>
                <a:gd name="connsiteX2" fmla="*/ 1838932 w 1839471"/>
                <a:gd name="connsiteY2" fmla="*/ 755458 h 755458"/>
                <a:gd name="connsiteX3" fmla="*/ 0 w 1839471"/>
                <a:gd name="connsiteY3" fmla="*/ 752987 h 755458"/>
                <a:gd name="connsiteX4" fmla="*/ 1970 w 1839471"/>
                <a:gd name="connsiteY4" fmla="*/ 647 h 755458"/>
                <a:gd name="connsiteX0" fmla="*/ 773 w 1839471"/>
                <a:gd name="connsiteY0" fmla="*/ 0 h 757205"/>
                <a:gd name="connsiteX1" fmla="*/ 1836231 w 1839471"/>
                <a:gd name="connsiteY1" fmla="*/ 1747 h 757205"/>
                <a:gd name="connsiteX2" fmla="*/ 1838932 w 1839471"/>
                <a:gd name="connsiteY2" fmla="*/ 757205 h 757205"/>
                <a:gd name="connsiteX3" fmla="*/ 0 w 1839471"/>
                <a:gd name="connsiteY3" fmla="*/ 754734 h 757205"/>
                <a:gd name="connsiteX4" fmla="*/ 773 w 1839471"/>
                <a:gd name="connsiteY4" fmla="*/ 0 h 757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9471" h="757205">
                  <a:moveTo>
                    <a:pt x="773" y="0"/>
                  </a:moveTo>
                  <a:lnTo>
                    <a:pt x="1836231" y="1747"/>
                  </a:lnTo>
                  <a:cubicBezTo>
                    <a:pt x="1835857" y="386856"/>
                    <a:pt x="1841134" y="433553"/>
                    <a:pt x="1838932" y="757205"/>
                  </a:cubicBezTo>
                  <a:lnTo>
                    <a:pt x="0" y="754734"/>
                  </a:lnTo>
                  <a:cubicBezTo>
                    <a:pt x="657" y="502358"/>
                    <a:pt x="116" y="252376"/>
                    <a:pt x="7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rgbClr val="FFFFFF"/>
                </a:solidFill>
                <a:latin typeface="Source Sans Pro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60260BA-5E5C-D2B2-AA72-6245ED6B713F}"/>
                </a:ext>
              </a:extLst>
            </p:cNvPr>
            <p:cNvSpPr/>
            <p:nvPr userDrawn="1"/>
          </p:nvSpPr>
          <p:spPr>
            <a:xfrm flipV="1">
              <a:off x="-3072" y="3817697"/>
              <a:ext cx="2935460" cy="3053177"/>
            </a:xfrm>
            <a:custGeom>
              <a:avLst/>
              <a:gdLst>
                <a:gd name="connsiteX0" fmla="*/ 2366683 w 2402541"/>
                <a:gd name="connsiteY0" fmla="*/ 0 h 2348753"/>
                <a:gd name="connsiteX1" fmla="*/ 2402541 w 2402541"/>
                <a:gd name="connsiteY1" fmla="*/ 2348753 h 2348753"/>
                <a:gd name="connsiteX2" fmla="*/ 0 w 2402541"/>
                <a:gd name="connsiteY2" fmla="*/ 2348753 h 2348753"/>
                <a:gd name="connsiteX3" fmla="*/ 2366683 w 2402541"/>
                <a:gd name="connsiteY3" fmla="*/ 0 h 2348753"/>
                <a:gd name="connsiteX0" fmla="*/ 2381923 w 2402541"/>
                <a:gd name="connsiteY0" fmla="*/ 0 h 2322083"/>
                <a:gd name="connsiteX1" fmla="*/ 2402541 w 2402541"/>
                <a:gd name="connsiteY1" fmla="*/ 2322083 h 2322083"/>
                <a:gd name="connsiteX2" fmla="*/ 0 w 2402541"/>
                <a:gd name="connsiteY2" fmla="*/ 2322083 h 2322083"/>
                <a:gd name="connsiteX3" fmla="*/ 2381923 w 2402541"/>
                <a:gd name="connsiteY3" fmla="*/ 0 h 2322083"/>
                <a:gd name="connsiteX0" fmla="*/ 2381923 w 2381923"/>
                <a:gd name="connsiteY0" fmla="*/ 0 h 2322083"/>
                <a:gd name="connsiteX1" fmla="*/ 2173941 w 2381923"/>
                <a:gd name="connsiteY1" fmla="*/ 2082053 h 2322083"/>
                <a:gd name="connsiteX2" fmla="*/ 0 w 2381923"/>
                <a:gd name="connsiteY2" fmla="*/ 2322083 h 2322083"/>
                <a:gd name="connsiteX3" fmla="*/ 2381923 w 2381923"/>
                <a:gd name="connsiteY3" fmla="*/ 0 h 2322083"/>
                <a:gd name="connsiteX0" fmla="*/ 2381923 w 2381923"/>
                <a:gd name="connsiteY0" fmla="*/ 0 h 2322083"/>
                <a:gd name="connsiteX1" fmla="*/ 2379681 w 2381923"/>
                <a:gd name="connsiteY1" fmla="*/ 2310653 h 2322083"/>
                <a:gd name="connsiteX2" fmla="*/ 0 w 2381923"/>
                <a:gd name="connsiteY2" fmla="*/ 2322083 h 2322083"/>
                <a:gd name="connsiteX3" fmla="*/ 2381923 w 2381923"/>
                <a:gd name="connsiteY3" fmla="*/ 0 h 2322083"/>
                <a:gd name="connsiteX0" fmla="*/ 2179993 w 2179993"/>
                <a:gd name="connsiteY0" fmla="*/ 0 h 2310653"/>
                <a:gd name="connsiteX1" fmla="*/ 2177751 w 2179993"/>
                <a:gd name="connsiteY1" fmla="*/ 2310653 h 2310653"/>
                <a:gd name="connsiteX2" fmla="*/ 0 w 2179993"/>
                <a:gd name="connsiteY2" fmla="*/ 2162063 h 2310653"/>
                <a:gd name="connsiteX3" fmla="*/ 2179993 w 217999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527539 w 2381923"/>
                <a:gd name="connsiteY2" fmla="*/ 2305583 h 2310653"/>
                <a:gd name="connsiteX3" fmla="*/ 0 w 2381923"/>
                <a:gd name="connsiteY3" fmla="*/ 2306843 h 2310653"/>
                <a:gd name="connsiteX4" fmla="*/ 2381923 w 2381923"/>
                <a:gd name="connsiteY4" fmla="*/ 0 h 2310653"/>
                <a:gd name="connsiteX0" fmla="*/ 2381923 w 2381923"/>
                <a:gd name="connsiteY0" fmla="*/ 21420 h 2332073"/>
                <a:gd name="connsiteX1" fmla="*/ 2379681 w 2381923"/>
                <a:gd name="connsiteY1" fmla="*/ 2332073 h 2332073"/>
                <a:gd name="connsiteX2" fmla="*/ 527539 w 2381923"/>
                <a:gd name="connsiteY2" fmla="*/ 2327003 h 2332073"/>
                <a:gd name="connsiteX3" fmla="*/ 0 w 2381923"/>
                <a:gd name="connsiteY3" fmla="*/ 2328263 h 2332073"/>
                <a:gd name="connsiteX4" fmla="*/ 527539 w 2381923"/>
                <a:gd name="connsiteY4" fmla="*/ 1243760 h 2332073"/>
                <a:gd name="connsiteX5" fmla="*/ 2381923 w 2381923"/>
                <a:gd name="connsiteY5" fmla="*/ 21420 h 2332073"/>
                <a:gd name="connsiteX0" fmla="*/ 2381923 w 2519923"/>
                <a:gd name="connsiteY0" fmla="*/ 51721 h 2362374"/>
                <a:gd name="connsiteX1" fmla="*/ 2383585 w 2519923"/>
                <a:gd name="connsiteY1" fmla="*/ 441812 h 2362374"/>
                <a:gd name="connsiteX2" fmla="*/ 2379681 w 2519923"/>
                <a:gd name="connsiteY2" fmla="*/ 2362374 h 2362374"/>
                <a:gd name="connsiteX3" fmla="*/ 527539 w 2519923"/>
                <a:gd name="connsiteY3" fmla="*/ 2357304 h 2362374"/>
                <a:gd name="connsiteX4" fmla="*/ 0 w 2519923"/>
                <a:gd name="connsiteY4" fmla="*/ 2358564 h 2362374"/>
                <a:gd name="connsiteX5" fmla="*/ 527539 w 2519923"/>
                <a:gd name="connsiteY5" fmla="*/ 1274061 h 2362374"/>
                <a:gd name="connsiteX6" fmla="*/ 2381923 w 2519923"/>
                <a:gd name="connsiteY6" fmla="*/ 51721 h 2362374"/>
                <a:gd name="connsiteX0" fmla="*/ 2381923 w 2519923"/>
                <a:gd name="connsiteY0" fmla="*/ 51721 h 2362374"/>
                <a:gd name="connsiteX1" fmla="*/ 2383585 w 2519923"/>
                <a:gd name="connsiteY1" fmla="*/ 441812 h 2362374"/>
                <a:gd name="connsiteX2" fmla="*/ 2379681 w 2519923"/>
                <a:gd name="connsiteY2" fmla="*/ 2362374 h 2362374"/>
                <a:gd name="connsiteX3" fmla="*/ 527539 w 2519923"/>
                <a:gd name="connsiteY3" fmla="*/ 2357304 h 2362374"/>
                <a:gd name="connsiteX4" fmla="*/ 0 w 2519923"/>
                <a:gd name="connsiteY4" fmla="*/ 2358564 h 2362374"/>
                <a:gd name="connsiteX5" fmla="*/ 527539 w 2519923"/>
                <a:gd name="connsiteY5" fmla="*/ 1274061 h 2362374"/>
                <a:gd name="connsiteX6" fmla="*/ 1491890 w 2519923"/>
                <a:gd name="connsiteY6" fmla="*/ 448418 h 2362374"/>
                <a:gd name="connsiteX7" fmla="*/ 2381923 w 2519923"/>
                <a:gd name="connsiteY7" fmla="*/ 51721 h 2362374"/>
                <a:gd name="connsiteX0" fmla="*/ 1854384 w 1992384"/>
                <a:gd name="connsiteY0" fmla="*/ 51721 h 2362374"/>
                <a:gd name="connsiteX1" fmla="*/ 1856046 w 1992384"/>
                <a:gd name="connsiteY1" fmla="*/ 441812 h 2362374"/>
                <a:gd name="connsiteX2" fmla="*/ 1852142 w 1992384"/>
                <a:gd name="connsiteY2" fmla="*/ 2362374 h 2362374"/>
                <a:gd name="connsiteX3" fmla="*/ 0 w 1992384"/>
                <a:gd name="connsiteY3" fmla="*/ 2357304 h 2362374"/>
                <a:gd name="connsiteX4" fmla="*/ 0 w 1992384"/>
                <a:gd name="connsiteY4" fmla="*/ 1274061 h 2362374"/>
                <a:gd name="connsiteX5" fmla="*/ 964351 w 1992384"/>
                <a:gd name="connsiteY5" fmla="*/ 448418 h 2362374"/>
                <a:gd name="connsiteX6" fmla="*/ 1854384 w 1992384"/>
                <a:gd name="connsiteY6" fmla="*/ 51721 h 2362374"/>
                <a:gd name="connsiteX0" fmla="*/ 964351 w 1990562"/>
                <a:gd name="connsiteY0" fmla="*/ 182057 h 2096013"/>
                <a:gd name="connsiteX1" fmla="*/ 1856046 w 1990562"/>
                <a:gd name="connsiteY1" fmla="*/ 175451 h 2096013"/>
                <a:gd name="connsiteX2" fmla="*/ 1852142 w 1990562"/>
                <a:gd name="connsiteY2" fmla="*/ 2096013 h 2096013"/>
                <a:gd name="connsiteX3" fmla="*/ 0 w 1990562"/>
                <a:gd name="connsiteY3" fmla="*/ 2090943 h 2096013"/>
                <a:gd name="connsiteX4" fmla="*/ 0 w 1990562"/>
                <a:gd name="connsiteY4" fmla="*/ 1007700 h 2096013"/>
                <a:gd name="connsiteX5" fmla="*/ 964351 w 1990562"/>
                <a:gd name="connsiteY5" fmla="*/ 182057 h 2096013"/>
                <a:gd name="connsiteX0" fmla="*/ 964351 w 1990562"/>
                <a:gd name="connsiteY0" fmla="*/ 182057 h 2096013"/>
                <a:gd name="connsiteX1" fmla="*/ 1856046 w 1990562"/>
                <a:gd name="connsiteY1" fmla="*/ 175451 h 2096013"/>
                <a:gd name="connsiteX2" fmla="*/ 1852142 w 1990562"/>
                <a:gd name="connsiteY2" fmla="*/ 2096013 h 2096013"/>
                <a:gd name="connsiteX3" fmla="*/ 0 w 1990562"/>
                <a:gd name="connsiteY3" fmla="*/ 2090943 h 2096013"/>
                <a:gd name="connsiteX4" fmla="*/ 0 w 1990562"/>
                <a:gd name="connsiteY4" fmla="*/ 1007700 h 2096013"/>
                <a:gd name="connsiteX5" fmla="*/ 964351 w 1990562"/>
                <a:gd name="connsiteY5" fmla="*/ 182057 h 2096013"/>
                <a:gd name="connsiteX0" fmla="*/ 964351 w 1990562"/>
                <a:gd name="connsiteY0" fmla="*/ 182057 h 2096013"/>
                <a:gd name="connsiteX1" fmla="*/ 1856046 w 1990562"/>
                <a:gd name="connsiteY1" fmla="*/ 175451 h 2096013"/>
                <a:gd name="connsiteX2" fmla="*/ 1852142 w 1990562"/>
                <a:gd name="connsiteY2" fmla="*/ 2096013 h 2096013"/>
                <a:gd name="connsiteX3" fmla="*/ 0 w 1990562"/>
                <a:gd name="connsiteY3" fmla="*/ 2090943 h 2096013"/>
                <a:gd name="connsiteX4" fmla="*/ 0 w 1990562"/>
                <a:gd name="connsiteY4" fmla="*/ 1007700 h 2096013"/>
                <a:gd name="connsiteX5" fmla="*/ 964351 w 1990562"/>
                <a:gd name="connsiteY5" fmla="*/ 182057 h 2096013"/>
                <a:gd name="connsiteX0" fmla="*/ 964351 w 1990562"/>
                <a:gd name="connsiteY0" fmla="*/ 182057 h 2096013"/>
                <a:gd name="connsiteX1" fmla="*/ 1856046 w 1990562"/>
                <a:gd name="connsiteY1" fmla="*/ 175451 h 2096013"/>
                <a:gd name="connsiteX2" fmla="*/ 1852142 w 1990562"/>
                <a:gd name="connsiteY2" fmla="*/ 2096013 h 2096013"/>
                <a:gd name="connsiteX3" fmla="*/ 0 w 1990562"/>
                <a:gd name="connsiteY3" fmla="*/ 2090943 h 2096013"/>
                <a:gd name="connsiteX4" fmla="*/ 0 w 1990562"/>
                <a:gd name="connsiteY4" fmla="*/ 1007700 h 2096013"/>
                <a:gd name="connsiteX5" fmla="*/ 964351 w 1990562"/>
                <a:gd name="connsiteY5" fmla="*/ 182057 h 2096013"/>
                <a:gd name="connsiteX0" fmla="*/ 964351 w 1856046"/>
                <a:gd name="connsiteY0" fmla="*/ 182057 h 2096013"/>
                <a:gd name="connsiteX1" fmla="*/ 1856046 w 1856046"/>
                <a:gd name="connsiteY1" fmla="*/ 175451 h 2096013"/>
                <a:gd name="connsiteX2" fmla="*/ 1852142 w 1856046"/>
                <a:gd name="connsiteY2" fmla="*/ 2096013 h 2096013"/>
                <a:gd name="connsiteX3" fmla="*/ 0 w 1856046"/>
                <a:gd name="connsiteY3" fmla="*/ 2090943 h 2096013"/>
                <a:gd name="connsiteX4" fmla="*/ 0 w 1856046"/>
                <a:gd name="connsiteY4" fmla="*/ 1007700 h 2096013"/>
                <a:gd name="connsiteX5" fmla="*/ 964351 w 1856046"/>
                <a:gd name="connsiteY5" fmla="*/ 182057 h 2096013"/>
                <a:gd name="connsiteX0" fmla="*/ 964351 w 1856046"/>
                <a:gd name="connsiteY0" fmla="*/ 62336 h 1976292"/>
                <a:gd name="connsiteX1" fmla="*/ 1856046 w 1856046"/>
                <a:gd name="connsiteY1" fmla="*/ 55730 h 1976292"/>
                <a:gd name="connsiteX2" fmla="*/ 1852142 w 1856046"/>
                <a:gd name="connsiteY2" fmla="*/ 1976292 h 1976292"/>
                <a:gd name="connsiteX3" fmla="*/ 0 w 1856046"/>
                <a:gd name="connsiteY3" fmla="*/ 1971222 h 1976292"/>
                <a:gd name="connsiteX4" fmla="*/ 0 w 1856046"/>
                <a:gd name="connsiteY4" fmla="*/ 887979 h 1976292"/>
                <a:gd name="connsiteX5" fmla="*/ 964351 w 1856046"/>
                <a:gd name="connsiteY5" fmla="*/ 62336 h 1976292"/>
                <a:gd name="connsiteX0" fmla="*/ 964351 w 1856046"/>
                <a:gd name="connsiteY0" fmla="*/ 62336 h 1976292"/>
                <a:gd name="connsiteX1" fmla="*/ 1856046 w 1856046"/>
                <a:gd name="connsiteY1" fmla="*/ 55730 h 1976292"/>
                <a:gd name="connsiteX2" fmla="*/ 1852142 w 1856046"/>
                <a:gd name="connsiteY2" fmla="*/ 1976292 h 1976292"/>
                <a:gd name="connsiteX3" fmla="*/ 0 w 1856046"/>
                <a:gd name="connsiteY3" fmla="*/ 1971222 h 1976292"/>
                <a:gd name="connsiteX4" fmla="*/ 7183 w 1856046"/>
                <a:gd name="connsiteY4" fmla="*/ 859247 h 1976292"/>
                <a:gd name="connsiteX5" fmla="*/ 964351 w 1856046"/>
                <a:gd name="connsiteY5" fmla="*/ 62336 h 1976292"/>
                <a:gd name="connsiteX0" fmla="*/ 894914 w 1856046"/>
                <a:gd name="connsiteY0" fmla="*/ 61704 h 1978055"/>
                <a:gd name="connsiteX1" fmla="*/ 1856046 w 1856046"/>
                <a:gd name="connsiteY1" fmla="*/ 57493 h 1978055"/>
                <a:gd name="connsiteX2" fmla="*/ 1852142 w 1856046"/>
                <a:gd name="connsiteY2" fmla="*/ 1978055 h 1978055"/>
                <a:gd name="connsiteX3" fmla="*/ 0 w 1856046"/>
                <a:gd name="connsiteY3" fmla="*/ 1972985 h 1978055"/>
                <a:gd name="connsiteX4" fmla="*/ 7183 w 1856046"/>
                <a:gd name="connsiteY4" fmla="*/ 861010 h 1978055"/>
                <a:gd name="connsiteX5" fmla="*/ 894914 w 1856046"/>
                <a:gd name="connsiteY5" fmla="*/ 61704 h 1978055"/>
                <a:gd name="connsiteX0" fmla="*/ 894914 w 1856046"/>
                <a:gd name="connsiteY0" fmla="*/ 61704 h 1978055"/>
                <a:gd name="connsiteX1" fmla="*/ 1856046 w 1856046"/>
                <a:gd name="connsiteY1" fmla="*/ 57493 h 1978055"/>
                <a:gd name="connsiteX2" fmla="*/ 1852142 w 1856046"/>
                <a:gd name="connsiteY2" fmla="*/ 1978055 h 1978055"/>
                <a:gd name="connsiteX3" fmla="*/ 0 w 1856046"/>
                <a:gd name="connsiteY3" fmla="*/ 1972985 h 1978055"/>
                <a:gd name="connsiteX4" fmla="*/ 7183 w 1856046"/>
                <a:gd name="connsiteY4" fmla="*/ 861010 h 1978055"/>
                <a:gd name="connsiteX5" fmla="*/ 894914 w 1856046"/>
                <a:gd name="connsiteY5" fmla="*/ 61704 h 1978055"/>
                <a:gd name="connsiteX0" fmla="*/ 894914 w 1856046"/>
                <a:gd name="connsiteY0" fmla="*/ 4211 h 1920562"/>
                <a:gd name="connsiteX1" fmla="*/ 1856046 w 1856046"/>
                <a:gd name="connsiteY1" fmla="*/ 0 h 1920562"/>
                <a:gd name="connsiteX2" fmla="*/ 1852142 w 1856046"/>
                <a:gd name="connsiteY2" fmla="*/ 1920562 h 1920562"/>
                <a:gd name="connsiteX3" fmla="*/ 0 w 1856046"/>
                <a:gd name="connsiteY3" fmla="*/ 1915492 h 1920562"/>
                <a:gd name="connsiteX4" fmla="*/ 7183 w 1856046"/>
                <a:gd name="connsiteY4" fmla="*/ 803517 h 1920562"/>
                <a:gd name="connsiteX5" fmla="*/ 894914 w 1856046"/>
                <a:gd name="connsiteY5" fmla="*/ 4211 h 1920562"/>
                <a:gd name="connsiteX0" fmla="*/ 894914 w 1856046"/>
                <a:gd name="connsiteY0" fmla="*/ 0 h 1916351"/>
                <a:gd name="connsiteX1" fmla="*/ 1856046 w 1856046"/>
                <a:gd name="connsiteY1" fmla="*/ 578 h 1916351"/>
                <a:gd name="connsiteX2" fmla="*/ 1852142 w 1856046"/>
                <a:gd name="connsiteY2" fmla="*/ 1916351 h 1916351"/>
                <a:gd name="connsiteX3" fmla="*/ 0 w 1856046"/>
                <a:gd name="connsiteY3" fmla="*/ 1911281 h 1916351"/>
                <a:gd name="connsiteX4" fmla="*/ 7183 w 1856046"/>
                <a:gd name="connsiteY4" fmla="*/ 799306 h 1916351"/>
                <a:gd name="connsiteX5" fmla="*/ 894914 w 1856046"/>
                <a:gd name="connsiteY5" fmla="*/ 0 h 1916351"/>
                <a:gd name="connsiteX0" fmla="*/ 894914 w 1856046"/>
                <a:gd name="connsiteY0" fmla="*/ 0 h 1916351"/>
                <a:gd name="connsiteX1" fmla="*/ 1856046 w 1856046"/>
                <a:gd name="connsiteY1" fmla="*/ 578 h 1916351"/>
                <a:gd name="connsiteX2" fmla="*/ 1852142 w 1856046"/>
                <a:gd name="connsiteY2" fmla="*/ 1916351 h 1916351"/>
                <a:gd name="connsiteX3" fmla="*/ 0 w 1856046"/>
                <a:gd name="connsiteY3" fmla="*/ 1911281 h 1916351"/>
                <a:gd name="connsiteX4" fmla="*/ 7183 w 1856046"/>
                <a:gd name="connsiteY4" fmla="*/ 799306 h 1916351"/>
                <a:gd name="connsiteX5" fmla="*/ 894914 w 1856046"/>
                <a:gd name="connsiteY5" fmla="*/ 0 h 1916351"/>
                <a:gd name="connsiteX0" fmla="*/ 894914 w 1856046"/>
                <a:gd name="connsiteY0" fmla="*/ 0 h 1916351"/>
                <a:gd name="connsiteX1" fmla="*/ 1856046 w 1856046"/>
                <a:gd name="connsiteY1" fmla="*/ 578 h 1916351"/>
                <a:gd name="connsiteX2" fmla="*/ 1852142 w 1856046"/>
                <a:gd name="connsiteY2" fmla="*/ 1916351 h 1916351"/>
                <a:gd name="connsiteX3" fmla="*/ 0 w 1856046"/>
                <a:gd name="connsiteY3" fmla="*/ 1911281 h 1916351"/>
                <a:gd name="connsiteX4" fmla="*/ 7183 w 1856046"/>
                <a:gd name="connsiteY4" fmla="*/ 799306 h 1916351"/>
                <a:gd name="connsiteX5" fmla="*/ 894914 w 1856046"/>
                <a:gd name="connsiteY5" fmla="*/ 0 h 1916351"/>
                <a:gd name="connsiteX0" fmla="*/ 894914 w 1856046"/>
                <a:gd name="connsiteY0" fmla="*/ 0 h 1916351"/>
                <a:gd name="connsiteX1" fmla="*/ 1856046 w 1856046"/>
                <a:gd name="connsiteY1" fmla="*/ 578 h 1916351"/>
                <a:gd name="connsiteX2" fmla="*/ 1852142 w 1856046"/>
                <a:gd name="connsiteY2" fmla="*/ 1916351 h 1916351"/>
                <a:gd name="connsiteX3" fmla="*/ 0 w 1856046"/>
                <a:gd name="connsiteY3" fmla="*/ 1911281 h 1916351"/>
                <a:gd name="connsiteX4" fmla="*/ 7183 w 1856046"/>
                <a:gd name="connsiteY4" fmla="*/ 799306 h 1916351"/>
                <a:gd name="connsiteX5" fmla="*/ 894914 w 1856046"/>
                <a:gd name="connsiteY5" fmla="*/ 0 h 1916351"/>
                <a:gd name="connsiteX0" fmla="*/ 894914 w 1856046"/>
                <a:gd name="connsiteY0" fmla="*/ 0 h 1916351"/>
                <a:gd name="connsiteX1" fmla="*/ 1856046 w 1856046"/>
                <a:gd name="connsiteY1" fmla="*/ 578 h 1916351"/>
                <a:gd name="connsiteX2" fmla="*/ 1852142 w 1856046"/>
                <a:gd name="connsiteY2" fmla="*/ 1916351 h 1916351"/>
                <a:gd name="connsiteX3" fmla="*/ 0 w 1856046"/>
                <a:gd name="connsiteY3" fmla="*/ 1911281 h 1916351"/>
                <a:gd name="connsiteX4" fmla="*/ 11972 w 1856046"/>
                <a:gd name="connsiteY4" fmla="*/ 796912 h 1916351"/>
                <a:gd name="connsiteX5" fmla="*/ 894914 w 1856046"/>
                <a:gd name="connsiteY5" fmla="*/ 0 h 1916351"/>
                <a:gd name="connsiteX0" fmla="*/ 883634 w 1844766"/>
                <a:gd name="connsiteY0" fmla="*/ 0 h 1916351"/>
                <a:gd name="connsiteX1" fmla="*/ 1844766 w 1844766"/>
                <a:gd name="connsiteY1" fmla="*/ 578 h 1916351"/>
                <a:gd name="connsiteX2" fmla="*/ 1840862 w 1844766"/>
                <a:gd name="connsiteY2" fmla="*/ 1916351 h 1916351"/>
                <a:gd name="connsiteX3" fmla="*/ 692 w 1844766"/>
                <a:gd name="connsiteY3" fmla="*/ 1911281 h 1916351"/>
                <a:gd name="connsiteX4" fmla="*/ 692 w 1844766"/>
                <a:gd name="connsiteY4" fmla="*/ 796912 h 1916351"/>
                <a:gd name="connsiteX5" fmla="*/ 883634 w 1844766"/>
                <a:gd name="connsiteY5" fmla="*/ 0 h 1916351"/>
                <a:gd name="connsiteX0" fmla="*/ 883634 w 1844766"/>
                <a:gd name="connsiteY0" fmla="*/ 0 h 1916351"/>
                <a:gd name="connsiteX1" fmla="*/ 1844766 w 1844766"/>
                <a:gd name="connsiteY1" fmla="*/ 2973 h 1916351"/>
                <a:gd name="connsiteX2" fmla="*/ 1840862 w 1844766"/>
                <a:gd name="connsiteY2" fmla="*/ 1916351 h 1916351"/>
                <a:gd name="connsiteX3" fmla="*/ 692 w 1844766"/>
                <a:gd name="connsiteY3" fmla="*/ 1911281 h 1916351"/>
                <a:gd name="connsiteX4" fmla="*/ 692 w 1844766"/>
                <a:gd name="connsiteY4" fmla="*/ 796912 h 1916351"/>
                <a:gd name="connsiteX5" fmla="*/ 883634 w 1844766"/>
                <a:gd name="connsiteY5" fmla="*/ 0 h 1916351"/>
                <a:gd name="connsiteX0" fmla="*/ 883634 w 1844766"/>
                <a:gd name="connsiteY0" fmla="*/ 0 h 1916351"/>
                <a:gd name="connsiteX1" fmla="*/ 1844766 w 1844766"/>
                <a:gd name="connsiteY1" fmla="*/ 579 h 1916351"/>
                <a:gd name="connsiteX2" fmla="*/ 1840862 w 1844766"/>
                <a:gd name="connsiteY2" fmla="*/ 1916351 h 1916351"/>
                <a:gd name="connsiteX3" fmla="*/ 692 w 1844766"/>
                <a:gd name="connsiteY3" fmla="*/ 1911281 h 1916351"/>
                <a:gd name="connsiteX4" fmla="*/ 692 w 1844766"/>
                <a:gd name="connsiteY4" fmla="*/ 796912 h 1916351"/>
                <a:gd name="connsiteX5" fmla="*/ 883634 w 1844766"/>
                <a:gd name="connsiteY5" fmla="*/ 0 h 1916351"/>
                <a:gd name="connsiteX0" fmla="*/ 886028 w 1844766"/>
                <a:gd name="connsiteY0" fmla="*/ 0 h 1918745"/>
                <a:gd name="connsiteX1" fmla="*/ 1844766 w 1844766"/>
                <a:gd name="connsiteY1" fmla="*/ 2973 h 1918745"/>
                <a:gd name="connsiteX2" fmla="*/ 1840862 w 1844766"/>
                <a:gd name="connsiteY2" fmla="*/ 1918745 h 1918745"/>
                <a:gd name="connsiteX3" fmla="*/ 692 w 1844766"/>
                <a:gd name="connsiteY3" fmla="*/ 1913675 h 1918745"/>
                <a:gd name="connsiteX4" fmla="*/ 692 w 1844766"/>
                <a:gd name="connsiteY4" fmla="*/ 799306 h 1918745"/>
                <a:gd name="connsiteX5" fmla="*/ 886028 w 1844766"/>
                <a:gd name="connsiteY5" fmla="*/ 0 h 1918745"/>
                <a:gd name="connsiteX0" fmla="*/ 886028 w 1844766"/>
                <a:gd name="connsiteY0" fmla="*/ 0 h 1918745"/>
                <a:gd name="connsiteX1" fmla="*/ 1844766 w 1844766"/>
                <a:gd name="connsiteY1" fmla="*/ 579 h 1918745"/>
                <a:gd name="connsiteX2" fmla="*/ 1840862 w 1844766"/>
                <a:gd name="connsiteY2" fmla="*/ 1918745 h 1918745"/>
                <a:gd name="connsiteX3" fmla="*/ 692 w 1844766"/>
                <a:gd name="connsiteY3" fmla="*/ 1913675 h 1918745"/>
                <a:gd name="connsiteX4" fmla="*/ 692 w 1844766"/>
                <a:gd name="connsiteY4" fmla="*/ 799306 h 1918745"/>
                <a:gd name="connsiteX5" fmla="*/ 886028 w 1844766"/>
                <a:gd name="connsiteY5" fmla="*/ 0 h 1918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44766" h="1918745">
                  <a:moveTo>
                    <a:pt x="886028" y="0"/>
                  </a:moveTo>
                  <a:lnTo>
                    <a:pt x="1844766" y="579"/>
                  </a:lnTo>
                  <a:cubicBezTo>
                    <a:pt x="1844392" y="418714"/>
                    <a:pt x="1839762" y="1625916"/>
                    <a:pt x="1840862" y="1918745"/>
                  </a:cubicBezTo>
                  <a:lnTo>
                    <a:pt x="692" y="1913675"/>
                  </a:lnTo>
                  <a:cubicBezTo>
                    <a:pt x="3086" y="1543017"/>
                    <a:pt x="-1702" y="1169964"/>
                    <a:pt x="692" y="799306"/>
                  </a:cubicBezTo>
                  <a:cubicBezTo>
                    <a:pt x="251735" y="447427"/>
                    <a:pt x="670067" y="102792"/>
                    <a:pt x="88602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rgbClr val="FFFFFF"/>
                </a:solidFill>
                <a:latin typeface="Source Sans Pro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513BB21-5DEB-B450-6CA6-7A2E2174B89C}"/>
                </a:ext>
              </a:extLst>
            </p:cNvPr>
            <p:cNvSpPr/>
            <p:nvPr userDrawn="1"/>
          </p:nvSpPr>
          <p:spPr>
            <a:xfrm flipH="1" flipV="1">
              <a:off x="5634236" y="3823760"/>
              <a:ext cx="3790446" cy="3048688"/>
            </a:xfrm>
            <a:custGeom>
              <a:avLst/>
              <a:gdLst>
                <a:gd name="connsiteX0" fmla="*/ 2366683 w 2402541"/>
                <a:gd name="connsiteY0" fmla="*/ 0 h 2348753"/>
                <a:gd name="connsiteX1" fmla="*/ 2402541 w 2402541"/>
                <a:gd name="connsiteY1" fmla="*/ 2348753 h 2348753"/>
                <a:gd name="connsiteX2" fmla="*/ 0 w 2402541"/>
                <a:gd name="connsiteY2" fmla="*/ 2348753 h 2348753"/>
                <a:gd name="connsiteX3" fmla="*/ 2366683 w 2402541"/>
                <a:gd name="connsiteY3" fmla="*/ 0 h 2348753"/>
                <a:gd name="connsiteX0" fmla="*/ 2381923 w 2402541"/>
                <a:gd name="connsiteY0" fmla="*/ 0 h 2322083"/>
                <a:gd name="connsiteX1" fmla="*/ 2402541 w 2402541"/>
                <a:gd name="connsiteY1" fmla="*/ 2322083 h 2322083"/>
                <a:gd name="connsiteX2" fmla="*/ 0 w 2402541"/>
                <a:gd name="connsiteY2" fmla="*/ 2322083 h 2322083"/>
                <a:gd name="connsiteX3" fmla="*/ 2381923 w 2402541"/>
                <a:gd name="connsiteY3" fmla="*/ 0 h 2322083"/>
                <a:gd name="connsiteX0" fmla="*/ 2381923 w 2381923"/>
                <a:gd name="connsiteY0" fmla="*/ 0 h 2322083"/>
                <a:gd name="connsiteX1" fmla="*/ 2173941 w 2381923"/>
                <a:gd name="connsiteY1" fmla="*/ 2082053 h 2322083"/>
                <a:gd name="connsiteX2" fmla="*/ 0 w 2381923"/>
                <a:gd name="connsiteY2" fmla="*/ 2322083 h 2322083"/>
                <a:gd name="connsiteX3" fmla="*/ 2381923 w 2381923"/>
                <a:gd name="connsiteY3" fmla="*/ 0 h 2322083"/>
                <a:gd name="connsiteX0" fmla="*/ 2381923 w 2381923"/>
                <a:gd name="connsiteY0" fmla="*/ 0 h 2322083"/>
                <a:gd name="connsiteX1" fmla="*/ 2379681 w 2381923"/>
                <a:gd name="connsiteY1" fmla="*/ 2310653 h 2322083"/>
                <a:gd name="connsiteX2" fmla="*/ 0 w 2381923"/>
                <a:gd name="connsiteY2" fmla="*/ 2322083 h 2322083"/>
                <a:gd name="connsiteX3" fmla="*/ 2381923 w 2381923"/>
                <a:gd name="connsiteY3" fmla="*/ 0 h 2322083"/>
                <a:gd name="connsiteX0" fmla="*/ 2179993 w 2179993"/>
                <a:gd name="connsiteY0" fmla="*/ 0 h 2310653"/>
                <a:gd name="connsiteX1" fmla="*/ 2177751 w 2179993"/>
                <a:gd name="connsiteY1" fmla="*/ 2310653 h 2310653"/>
                <a:gd name="connsiteX2" fmla="*/ 0 w 2179993"/>
                <a:gd name="connsiteY2" fmla="*/ 2162063 h 2310653"/>
                <a:gd name="connsiteX3" fmla="*/ 2179993 w 217999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96825 w 2396825"/>
                <a:gd name="connsiteY0" fmla="*/ 129170 h 2439823"/>
                <a:gd name="connsiteX1" fmla="*/ 2394583 w 2396825"/>
                <a:gd name="connsiteY1" fmla="*/ 2439823 h 2439823"/>
                <a:gd name="connsiteX2" fmla="*/ 14902 w 2396825"/>
                <a:gd name="connsiteY2" fmla="*/ 2436013 h 2439823"/>
                <a:gd name="connsiteX3" fmla="*/ 1431574 w 2396825"/>
                <a:gd name="connsiteY3" fmla="*/ 521986 h 2439823"/>
                <a:gd name="connsiteX4" fmla="*/ 2396825 w 2396825"/>
                <a:gd name="connsiteY4" fmla="*/ 129170 h 2439823"/>
                <a:gd name="connsiteX0" fmla="*/ 2396825 w 2570614"/>
                <a:gd name="connsiteY0" fmla="*/ 129170 h 2439823"/>
                <a:gd name="connsiteX1" fmla="*/ 2394109 w 2570614"/>
                <a:gd name="connsiteY1" fmla="*/ 524381 h 2439823"/>
                <a:gd name="connsiteX2" fmla="*/ 2394583 w 2570614"/>
                <a:gd name="connsiteY2" fmla="*/ 2439823 h 2439823"/>
                <a:gd name="connsiteX3" fmla="*/ 14902 w 2570614"/>
                <a:gd name="connsiteY3" fmla="*/ 2436013 h 2439823"/>
                <a:gd name="connsiteX4" fmla="*/ 1431574 w 2570614"/>
                <a:gd name="connsiteY4" fmla="*/ 521986 h 2439823"/>
                <a:gd name="connsiteX5" fmla="*/ 2396825 w 2570614"/>
                <a:gd name="connsiteY5" fmla="*/ 129170 h 2439823"/>
                <a:gd name="connsiteX0" fmla="*/ 1431570 w 2570610"/>
                <a:gd name="connsiteY0" fmla="*/ 238147 h 2155984"/>
                <a:gd name="connsiteX1" fmla="*/ 2394105 w 2570610"/>
                <a:gd name="connsiteY1" fmla="*/ 240542 h 2155984"/>
                <a:gd name="connsiteX2" fmla="*/ 2394579 w 2570610"/>
                <a:gd name="connsiteY2" fmla="*/ 2155984 h 2155984"/>
                <a:gd name="connsiteX3" fmla="*/ 14898 w 2570610"/>
                <a:gd name="connsiteY3" fmla="*/ 2152174 h 2155984"/>
                <a:gd name="connsiteX4" fmla="*/ 1431570 w 2570610"/>
                <a:gd name="connsiteY4" fmla="*/ 238147 h 2155984"/>
                <a:gd name="connsiteX0" fmla="*/ 1431570 w 2570610"/>
                <a:gd name="connsiteY0" fmla="*/ 238147 h 2155984"/>
                <a:gd name="connsiteX1" fmla="*/ 2394105 w 2570610"/>
                <a:gd name="connsiteY1" fmla="*/ 240542 h 2155984"/>
                <a:gd name="connsiteX2" fmla="*/ 2394579 w 2570610"/>
                <a:gd name="connsiteY2" fmla="*/ 2155984 h 2155984"/>
                <a:gd name="connsiteX3" fmla="*/ 14898 w 2570610"/>
                <a:gd name="connsiteY3" fmla="*/ 2152174 h 2155984"/>
                <a:gd name="connsiteX4" fmla="*/ 1431570 w 2570610"/>
                <a:gd name="connsiteY4" fmla="*/ 238147 h 2155984"/>
                <a:gd name="connsiteX0" fmla="*/ 1431570 w 2570610"/>
                <a:gd name="connsiteY0" fmla="*/ 141247 h 2059084"/>
                <a:gd name="connsiteX1" fmla="*/ 2394105 w 2570610"/>
                <a:gd name="connsiteY1" fmla="*/ 143642 h 2059084"/>
                <a:gd name="connsiteX2" fmla="*/ 2394579 w 2570610"/>
                <a:gd name="connsiteY2" fmla="*/ 2059084 h 2059084"/>
                <a:gd name="connsiteX3" fmla="*/ 14898 w 2570610"/>
                <a:gd name="connsiteY3" fmla="*/ 2055274 h 2059084"/>
                <a:gd name="connsiteX4" fmla="*/ 1431570 w 2570610"/>
                <a:gd name="connsiteY4" fmla="*/ 141247 h 2059084"/>
                <a:gd name="connsiteX0" fmla="*/ 1436047 w 2575087"/>
                <a:gd name="connsiteY0" fmla="*/ 141247 h 2059084"/>
                <a:gd name="connsiteX1" fmla="*/ 2398582 w 2575087"/>
                <a:gd name="connsiteY1" fmla="*/ 143642 h 2059084"/>
                <a:gd name="connsiteX2" fmla="*/ 2399056 w 2575087"/>
                <a:gd name="connsiteY2" fmla="*/ 2059084 h 2059084"/>
                <a:gd name="connsiteX3" fmla="*/ 19375 w 2575087"/>
                <a:gd name="connsiteY3" fmla="*/ 2055274 h 2059084"/>
                <a:gd name="connsiteX4" fmla="*/ 1436047 w 2575087"/>
                <a:gd name="connsiteY4" fmla="*/ 141247 h 2059084"/>
                <a:gd name="connsiteX0" fmla="*/ 1436047 w 2575087"/>
                <a:gd name="connsiteY0" fmla="*/ 1897 h 1919734"/>
                <a:gd name="connsiteX1" fmla="*/ 2398582 w 2575087"/>
                <a:gd name="connsiteY1" fmla="*/ 4292 h 1919734"/>
                <a:gd name="connsiteX2" fmla="*/ 2399056 w 2575087"/>
                <a:gd name="connsiteY2" fmla="*/ 1919734 h 1919734"/>
                <a:gd name="connsiteX3" fmla="*/ 19375 w 2575087"/>
                <a:gd name="connsiteY3" fmla="*/ 1915924 h 1919734"/>
                <a:gd name="connsiteX4" fmla="*/ 1436047 w 2575087"/>
                <a:gd name="connsiteY4" fmla="*/ 1897 h 1919734"/>
                <a:gd name="connsiteX0" fmla="*/ 1440114 w 2579154"/>
                <a:gd name="connsiteY0" fmla="*/ 1897 h 1919734"/>
                <a:gd name="connsiteX1" fmla="*/ 2402649 w 2579154"/>
                <a:gd name="connsiteY1" fmla="*/ 4292 h 1919734"/>
                <a:gd name="connsiteX2" fmla="*/ 2403123 w 2579154"/>
                <a:gd name="connsiteY2" fmla="*/ 1919734 h 1919734"/>
                <a:gd name="connsiteX3" fmla="*/ 23442 w 2579154"/>
                <a:gd name="connsiteY3" fmla="*/ 1915924 h 1919734"/>
                <a:gd name="connsiteX4" fmla="*/ 1440114 w 2579154"/>
                <a:gd name="connsiteY4" fmla="*/ 1897 h 1919734"/>
                <a:gd name="connsiteX0" fmla="*/ 1416672 w 2555712"/>
                <a:gd name="connsiteY0" fmla="*/ 1897 h 1919734"/>
                <a:gd name="connsiteX1" fmla="*/ 2379207 w 2555712"/>
                <a:gd name="connsiteY1" fmla="*/ 4292 h 1919734"/>
                <a:gd name="connsiteX2" fmla="*/ 2379681 w 2555712"/>
                <a:gd name="connsiteY2" fmla="*/ 1919734 h 1919734"/>
                <a:gd name="connsiteX3" fmla="*/ 0 w 2555712"/>
                <a:gd name="connsiteY3" fmla="*/ 1915924 h 1919734"/>
                <a:gd name="connsiteX4" fmla="*/ 1416672 w 2555712"/>
                <a:gd name="connsiteY4" fmla="*/ 1897 h 1919734"/>
                <a:gd name="connsiteX0" fmla="*/ 1416672 w 2555712"/>
                <a:gd name="connsiteY0" fmla="*/ 1897 h 1919734"/>
                <a:gd name="connsiteX1" fmla="*/ 2379207 w 2555712"/>
                <a:gd name="connsiteY1" fmla="*/ 4292 h 1919734"/>
                <a:gd name="connsiteX2" fmla="*/ 2379681 w 2555712"/>
                <a:gd name="connsiteY2" fmla="*/ 1919734 h 1919734"/>
                <a:gd name="connsiteX3" fmla="*/ 0 w 2555712"/>
                <a:gd name="connsiteY3" fmla="*/ 1915924 h 1919734"/>
                <a:gd name="connsiteX4" fmla="*/ 1416672 w 2555712"/>
                <a:gd name="connsiteY4" fmla="*/ 1897 h 1919734"/>
                <a:gd name="connsiteX0" fmla="*/ 1416672 w 2555712"/>
                <a:gd name="connsiteY0" fmla="*/ 1897 h 1919734"/>
                <a:gd name="connsiteX1" fmla="*/ 2379207 w 2555712"/>
                <a:gd name="connsiteY1" fmla="*/ 4292 h 1919734"/>
                <a:gd name="connsiteX2" fmla="*/ 2379681 w 2555712"/>
                <a:gd name="connsiteY2" fmla="*/ 1919734 h 1919734"/>
                <a:gd name="connsiteX3" fmla="*/ 0 w 2555712"/>
                <a:gd name="connsiteY3" fmla="*/ 1915924 h 1919734"/>
                <a:gd name="connsiteX4" fmla="*/ 1416672 w 2555712"/>
                <a:gd name="connsiteY4" fmla="*/ 1897 h 1919734"/>
                <a:gd name="connsiteX0" fmla="*/ 1416672 w 2555712"/>
                <a:gd name="connsiteY0" fmla="*/ 1897 h 1919734"/>
                <a:gd name="connsiteX1" fmla="*/ 2379207 w 2555712"/>
                <a:gd name="connsiteY1" fmla="*/ 4292 h 1919734"/>
                <a:gd name="connsiteX2" fmla="*/ 2379681 w 2555712"/>
                <a:gd name="connsiteY2" fmla="*/ 1919734 h 1919734"/>
                <a:gd name="connsiteX3" fmla="*/ 0 w 2555712"/>
                <a:gd name="connsiteY3" fmla="*/ 1915924 h 1919734"/>
                <a:gd name="connsiteX4" fmla="*/ 1416672 w 2555712"/>
                <a:gd name="connsiteY4" fmla="*/ 1897 h 1919734"/>
                <a:gd name="connsiteX0" fmla="*/ 1416672 w 2555712"/>
                <a:gd name="connsiteY0" fmla="*/ 1897 h 1919734"/>
                <a:gd name="connsiteX1" fmla="*/ 2379207 w 2555712"/>
                <a:gd name="connsiteY1" fmla="*/ 4292 h 1919734"/>
                <a:gd name="connsiteX2" fmla="*/ 2379681 w 2555712"/>
                <a:gd name="connsiteY2" fmla="*/ 1919734 h 1919734"/>
                <a:gd name="connsiteX3" fmla="*/ 0 w 2555712"/>
                <a:gd name="connsiteY3" fmla="*/ 1915924 h 1919734"/>
                <a:gd name="connsiteX4" fmla="*/ 1416672 w 2555712"/>
                <a:gd name="connsiteY4" fmla="*/ 1897 h 1919734"/>
                <a:gd name="connsiteX0" fmla="*/ 1416672 w 2555712"/>
                <a:gd name="connsiteY0" fmla="*/ 1897 h 1919734"/>
                <a:gd name="connsiteX1" fmla="*/ 2379207 w 2555712"/>
                <a:gd name="connsiteY1" fmla="*/ 4292 h 1919734"/>
                <a:gd name="connsiteX2" fmla="*/ 2379681 w 2555712"/>
                <a:gd name="connsiteY2" fmla="*/ 1919734 h 1919734"/>
                <a:gd name="connsiteX3" fmla="*/ 0 w 2555712"/>
                <a:gd name="connsiteY3" fmla="*/ 1915924 h 1919734"/>
                <a:gd name="connsiteX4" fmla="*/ 1416672 w 2555712"/>
                <a:gd name="connsiteY4" fmla="*/ 1897 h 1919734"/>
                <a:gd name="connsiteX0" fmla="*/ 1416672 w 2557489"/>
                <a:gd name="connsiteY0" fmla="*/ 1897 h 1919734"/>
                <a:gd name="connsiteX1" fmla="*/ 2379207 w 2557489"/>
                <a:gd name="connsiteY1" fmla="*/ 4292 h 1919734"/>
                <a:gd name="connsiteX2" fmla="*/ 2382075 w 2557489"/>
                <a:gd name="connsiteY2" fmla="*/ 1919734 h 1919734"/>
                <a:gd name="connsiteX3" fmla="*/ 0 w 2557489"/>
                <a:gd name="connsiteY3" fmla="*/ 1915924 h 1919734"/>
                <a:gd name="connsiteX4" fmla="*/ 1416672 w 2557489"/>
                <a:gd name="connsiteY4" fmla="*/ 1897 h 1919734"/>
                <a:gd name="connsiteX0" fmla="*/ 1416672 w 2557489"/>
                <a:gd name="connsiteY0" fmla="*/ 1897 h 1915924"/>
                <a:gd name="connsiteX1" fmla="*/ 2379207 w 2557489"/>
                <a:gd name="connsiteY1" fmla="*/ 4292 h 1915924"/>
                <a:gd name="connsiteX2" fmla="*/ 2382075 w 2557489"/>
                <a:gd name="connsiteY2" fmla="*/ 1914945 h 1915924"/>
                <a:gd name="connsiteX3" fmla="*/ 0 w 2557489"/>
                <a:gd name="connsiteY3" fmla="*/ 1915924 h 1915924"/>
                <a:gd name="connsiteX4" fmla="*/ 1416672 w 2557489"/>
                <a:gd name="connsiteY4" fmla="*/ 1897 h 1915924"/>
                <a:gd name="connsiteX0" fmla="*/ 1416672 w 2382075"/>
                <a:gd name="connsiteY0" fmla="*/ 1897 h 1915924"/>
                <a:gd name="connsiteX1" fmla="*/ 2379207 w 2382075"/>
                <a:gd name="connsiteY1" fmla="*/ 4292 h 1915924"/>
                <a:gd name="connsiteX2" fmla="*/ 2382075 w 2382075"/>
                <a:gd name="connsiteY2" fmla="*/ 1914945 h 1915924"/>
                <a:gd name="connsiteX3" fmla="*/ 0 w 2382075"/>
                <a:gd name="connsiteY3" fmla="*/ 1915924 h 1915924"/>
                <a:gd name="connsiteX4" fmla="*/ 1416672 w 2382075"/>
                <a:gd name="connsiteY4" fmla="*/ 1897 h 191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2075" h="1915924">
                  <a:moveTo>
                    <a:pt x="1416672" y="1897"/>
                  </a:moveTo>
                  <a:cubicBezTo>
                    <a:pt x="1655178" y="-3047"/>
                    <a:pt x="2144481" y="3103"/>
                    <a:pt x="2379207" y="4292"/>
                  </a:cubicBezTo>
                  <a:cubicBezTo>
                    <a:pt x="2378833" y="389401"/>
                    <a:pt x="2378751" y="1426340"/>
                    <a:pt x="2382075" y="1914945"/>
                  </a:cubicBezTo>
                  <a:lnTo>
                    <a:pt x="0" y="1915924"/>
                  </a:lnTo>
                  <a:cubicBezTo>
                    <a:pt x="294111" y="889474"/>
                    <a:pt x="921434" y="295672"/>
                    <a:pt x="1416672" y="1897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rgbClr val="FFFFFF"/>
                </a:solidFill>
                <a:latin typeface="Source Sans Pro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51081D0-FF50-CB69-B80D-346518221F64}"/>
                </a:ext>
              </a:extLst>
            </p:cNvPr>
            <p:cNvSpPr/>
            <p:nvPr userDrawn="1"/>
          </p:nvSpPr>
          <p:spPr>
            <a:xfrm flipH="1">
              <a:off x="5633545" y="-3811"/>
              <a:ext cx="3791136" cy="1207479"/>
            </a:xfrm>
            <a:custGeom>
              <a:avLst/>
              <a:gdLst>
                <a:gd name="connsiteX0" fmla="*/ 2366683 w 2402541"/>
                <a:gd name="connsiteY0" fmla="*/ 0 h 2348753"/>
                <a:gd name="connsiteX1" fmla="*/ 2402541 w 2402541"/>
                <a:gd name="connsiteY1" fmla="*/ 2348753 h 2348753"/>
                <a:gd name="connsiteX2" fmla="*/ 0 w 2402541"/>
                <a:gd name="connsiteY2" fmla="*/ 2348753 h 2348753"/>
                <a:gd name="connsiteX3" fmla="*/ 2366683 w 2402541"/>
                <a:gd name="connsiteY3" fmla="*/ 0 h 2348753"/>
                <a:gd name="connsiteX0" fmla="*/ 2381923 w 2402541"/>
                <a:gd name="connsiteY0" fmla="*/ 0 h 2322083"/>
                <a:gd name="connsiteX1" fmla="*/ 2402541 w 2402541"/>
                <a:gd name="connsiteY1" fmla="*/ 2322083 h 2322083"/>
                <a:gd name="connsiteX2" fmla="*/ 0 w 2402541"/>
                <a:gd name="connsiteY2" fmla="*/ 2322083 h 2322083"/>
                <a:gd name="connsiteX3" fmla="*/ 2381923 w 2402541"/>
                <a:gd name="connsiteY3" fmla="*/ 0 h 2322083"/>
                <a:gd name="connsiteX0" fmla="*/ 2381923 w 2381923"/>
                <a:gd name="connsiteY0" fmla="*/ 0 h 2322083"/>
                <a:gd name="connsiteX1" fmla="*/ 2173941 w 2381923"/>
                <a:gd name="connsiteY1" fmla="*/ 2082053 h 2322083"/>
                <a:gd name="connsiteX2" fmla="*/ 0 w 2381923"/>
                <a:gd name="connsiteY2" fmla="*/ 2322083 h 2322083"/>
                <a:gd name="connsiteX3" fmla="*/ 2381923 w 2381923"/>
                <a:gd name="connsiteY3" fmla="*/ 0 h 2322083"/>
                <a:gd name="connsiteX0" fmla="*/ 2381923 w 2381923"/>
                <a:gd name="connsiteY0" fmla="*/ 0 h 2322083"/>
                <a:gd name="connsiteX1" fmla="*/ 2379681 w 2381923"/>
                <a:gd name="connsiteY1" fmla="*/ 2310653 h 2322083"/>
                <a:gd name="connsiteX2" fmla="*/ 0 w 2381923"/>
                <a:gd name="connsiteY2" fmla="*/ 2322083 h 2322083"/>
                <a:gd name="connsiteX3" fmla="*/ 2381923 w 2381923"/>
                <a:gd name="connsiteY3" fmla="*/ 0 h 2322083"/>
                <a:gd name="connsiteX0" fmla="*/ 2179993 w 2179993"/>
                <a:gd name="connsiteY0" fmla="*/ 0 h 2310653"/>
                <a:gd name="connsiteX1" fmla="*/ 2177751 w 2179993"/>
                <a:gd name="connsiteY1" fmla="*/ 2310653 h 2310653"/>
                <a:gd name="connsiteX2" fmla="*/ 0 w 2179993"/>
                <a:gd name="connsiteY2" fmla="*/ 2162063 h 2310653"/>
                <a:gd name="connsiteX3" fmla="*/ 2179993 w 217999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381923 w 2381923"/>
                <a:gd name="connsiteY0" fmla="*/ 0 h 2310653"/>
                <a:gd name="connsiteX1" fmla="*/ 2379681 w 2381923"/>
                <a:gd name="connsiteY1" fmla="*/ 2310653 h 2310653"/>
                <a:gd name="connsiteX2" fmla="*/ 0 w 2381923"/>
                <a:gd name="connsiteY2" fmla="*/ 2306843 h 2310653"/>
                <a:gd name="connsiteX3" fmla="*/ 2381923 w 2381923"/>
                <a:gd name="connsiteY3" fmla="*/ 0 h 2310653"/>
                <a:gd name="connsiteX0" fmla="*/ 2541481 w 2541481"/>
                <a:gd name="connsiteY0" fmla="*/ 8572 h 2319225"/>
                <a:gd name="connsiteX1" fmla="*/ 2539239 w 2541481"/>
                <a:gd name="connsiteY1" fmla="*/ 2319225 h 2319225"/>
                <a:gd name="connsiteX2" fmla="*/ 159558 w 2541481"/>
                <a:gd name="connsiteY2" fmla="*/ 2315415 h 2319225"/>
                <a:gd name="connsiteX3" fmla="*/ 474657 w 2541481"/>
                <a:gd name="connsiteY3" fmla="*/ 1563767 h 2319225"/>
                <a:gd name="connsiteX4" fmla="*/ 2541481 w 2541481"/>
                <a:gd name="connsiteY4" fmla="*/ 8572 h 2319225"/>
                <a:gd name="connsiteX0" fmla="*/ 2541481 w 2716373"/>
                <a:gd name="connsiteY0" fmla="*/ 8572 h 2319225"/>
                <a:gd name="connsiteX1" fmla="*/ 2542067 w 2716373"/>
                <a:gd name="connsiteY1" fmla="*/ 1543952 h 2319225"/>
                <a:gd name="connsiteX2" fmla="*/ 2539239 w 2716373"/>
                <a:gd name="connsiteY2" fmla="*/ 2319225 h 2319225"/>
                <a:gd name="connsiteX3" fmla="*/ 159558 w 2716373"/>
                <a:gd name="connsiteY3" fmla="*/ 2315415 h 2319225"/>
                <a:gd name="connsiteX4" fmla="*/ 474657 w 2716373"/>
                <a:gd name="connsiteY4" fmla="*/ 1563767 h 2319225"/>
                <a:gd name="connsiteX5" fmla="*/ 2541481 w 2716373"/>
                <a:gd name="connsiteY5" fmla="*/ 8572 h 2319225"/>
                <a:gd name="connsiteX0" fmla="*/ 2541481 w 2694857"/>
                <a:gd name="connsiteY0" fmla="*/ 8572 h 2319225"/>
                <a:gd name="connsiteX1" fmla="*/ 2542067 w 2694857"/>
                <a:gd name="connsiteY1" fmla="*/ 1543952 h 2319225"/>
                <a:gd name="connsiteX2" fmla="*/ 2539239 w 2694857"/>
                <a:gd name="connsiteY2" fmla="*/ 2319225 h 2319225"/>
                <a:gd name="connsiteX3" fmla="*/ 159558 w 2694857"/>
                <a:gd name="connsiteY3" fmla="*/ 2315415 h 2319225"/>
                <a:gd name="connsiteX4" fmla="*/ 474657 w 2694857"/>
                <a:gd name="connsiteY4" fmla="*/ 1563767 h 2319225"/>
                <a:gd name="connsiteX5" fmla="*/ 2541481 w 2694857"/>
                <a:gd name="connsiteY5" fmla="*/ 8572 h 2319225"/>
                <a:gd name="connsiteX0" fmla="*/ 2381923 w 2535299"/>
                <a:gd name="connsiteY0" fmla="*/ 8572 h 2319225"/>
                <a:gd name="connsiteX1" fmla="*/ 2382509 w 2535299"/>
                <a:gd name="connsiteY1" fmla="*/ 1543952 h 2319225"/>
                <a:gd name="connsiteX2" fmla="*/ 2379681 w 2535299"/>
                <a:gd name="connsiteY2" fmla="*/ 2319225 h 2319225"/>
                <a:gd name="connsiteX3" fmla="*/ 0 w 2535299"/>
                <a:gd name="connsiteY3" fmla="*/ 2315415 h 2319225"/>
                <a:gd name="connsiteX4" fmla="*/ 315099 w 2535299"/>
                <a:gd name="connsiteY4" fmla="*/ 1563767 h 2319225"/>
                <a:gd name="connsiteX5" fmla="*/ 2381923 w 2535299"/>
                <a:gd name="connsiteY5" fmla="*/ 8572 h 2319225"/>
                <a:gd name="connsiteX0" fmla="*/ 315099 w 2382509"/>
                <a:gd name="connsiteY0" fmla="*/ 105842 h 861300"/>
                <a:gd name="connsiteX1" fmla="*/ 2382509 w 2382509"/>
                <a:gd name="connsiteY1" fmla="*/ 86027 h 861300"/>
                <a:gd name="connsiteX2" fmla="*/ 2379681 w 2382509"/>
                <a:gd name="connsiteY2" fmla="*/ 861300 h 861300"/>
                <a:gd name="connsiteX3" fmla="*/ 0 w 2382509"/>
                <a:gd name="connsiteY3" fmla="*/ 857490 h 861300"/>
                <a:gd name="connsiteX4" fmla="*/ 315099 w 2382509"/>
                <a:gd name="connsiteY4" fmla="*/ 105842 h 861300"/>
                <a:gd name="connsiteX0" fmla="*/ 315099 w 2382509"/>
                <a:gd name="connsiteY0" fmla="*/ 62885 h 818343"/>
                <a:gd name="connsiteX1" fmla="*/ 2382509 w 2382509"/>
                <a:gd name="connsiteY1" fmla="*/ 43070 h 818343"/>
                <a:gd name="connsiteX2" fmla="*/ 2379681 w 2382509"/>
                <a:gd name="connsiteY2" fmla="*/ 818343 h 818343"/>
                <a:gd name="connsiteX3" fmla="*/ 0 w 2382509"/>
                <a:gd name="connsiteY3" fmla="*/ 814533 h 818343"/>
                <a:gd name="connsiteX4" fmla="*/ 315099 w 2382509"/>
                <a:gd name="connsiteY4" fmla="*/ 62885 h 818343"/>
                <a:gd name="connsiteX0" fmla="*/ 315099 w 2382509"/>
                <a:gd name="connsiteY0" fmla="*/ 62885 h 818343"/>
                <a:gd name="connsiteX1" fmla="*/ 2382509 w 2382509"/>
                <a:gd name="connsiteY1" fmla="*/ 43070 h 818343"/>
                <a:gd name="connsiteX2" fmla="*/ 2379681 w 2382509"/>
                <a:gd name="connsiteY2" fmla="*/ 818343 h 818343"/>
                <a:gd name="connsiteX3" fmla="*/ 0 w 2382509"/>
                <a:gd name="connsiteY3" fmla="*/ 814533 h 818343"/>
                <a:gd name="connsiteX4" fmla="*/ 315099 w 2382509"/>
                <a:gd name="connsiteY4" fmla="*/ 62885 h 818343"/>
                <a:gd name="connsiteX0" fmla="*/ 315099 w 2382509"/>
                <a:gd name="connsiteY0" fmla="*/ 19827 h 775285"/>
                <a:gd name="connsiteX1" fmla="*/ 2382509 w 2382509"/>
                <a:gd name="connsiteY1" fmla="*/ 12 h 775285"/>
                <a:gd name="connsiteX2" fmla="*/ 2379681 w 2382509"/>
                <a:gd name="connsiteY2" fmla="*/ 775285 h 775285"/>
                <a:gd name="connsiteX3" fmla="*/ 0 w 2382509"/>
                <a:gd name="connsiteY3" fmla="*/ 771475 h 775285"/>
                <a:gd name="connsiteX4" fmla="*/ 315099 w 2382509"/>
                <a:gd name="connsiteY4" fmla="*/ 19827 h 775285"/>
                <a:gd name="connsiteX0" fmla="*/ 315099 w 2382509"/>
                <a:gd name="connsiteY0" fmla="*/ 19827 h 775285"/>
                <a:gd name="connsiteX1" fmla="*/ 2382509 w 2382509"/>
                <a:gd name="connsiteY1" fmla="*/ 12 h 775285"/>
                <a:gd name="connsiteX2" fmla="*/ 2379681 w 2382509"/>
                <a:gd name="connsiteY2" fmla="*/ 775285 h 775285"/>
                <a:gd name="connsiteX3" fmla="*/ 0 w 2382509"/>
                <a:gd name="connsiteY3" fmla="*/ 771475 h 775285"/>
                <a:gd name="connsiteX4" fmla="*/ 315099 w 2382509"/>
                <a:gd name="connsiteY4" fmla="*/ 19827 h 775285"/>
                <a:gd name="connsiteX0" fmla="*/ 315099 w 2382509"/>
                <a:gd name="connsiteY0" fmla="*/ 4582 h 760040"/>
                <a:gd name="connsiteX1" fmla="*/ 2382509 w 2382509"/>
                <a:gd name="connsiteY1" fmla="*/ 3922 h 760040"/>
                <a:gd name="connsiteX2" fmla="*/ 2379681 w 2382509"/>
                <a:gd name="connsiteY2" fmla="*/ 760040 h 760040"/>
                <a:gd name="connsiteX3" fmla="*/ 0 w 2382509"/>
                <a:gd name="connsiteY3" fmla="*/ 756230 h 760040"/>
                <a:gd name="connsiteX4" fmla="*/ 315099 w 2382509"/>
                <a:gd name="connsiteY4" fmla="*/ 4582 h 760040"/>
                <a:gd name="connsiteX0" fmla="*/ 319888 w 2382509"/>
                <a:gd name="connsiteY0" fmla="*/ 3136 h 765777"/>
                <a:gd name="connsiteX1" fmla="*/ 2382509 w 2382509"/>
                <a:gd name="connsiteY1" fmla="*/ 9659 h 765777"/>
                <a:gd name="connsiteX2" fmla="*/ 2379681 w 2382509"/>
                <a:gd name="connsiteY2" fmla="*/ 765777 h 765777"/>
                <a:gd name="connsiteX3" fmla="*/ 0 w 2382509"/>
                <a:gd name="connsiteY3" fmla="*/ 761967 h 765777"/>
                <a:gd name="connsiteX4" fmla="*/ 319888 w 2382509"/>
                <a:gd name="connsiteY4" fmla="*/ 3136 h 765777"/>
                <a:gd name="connsiteX0" fmla="*/ 319888 w 2382509"/>
                <a:gd name="connsiteY0" fmla="*/ 3136 h 765777"/>
                <a:gd name="connsiteX1" fmla="*/ 2382509 w 2382509"/>
                <a:gd name="connsiteY1" fmla="*/ 9659 h 765777"/>
                <a:gd name="connsiteX2" fmla="*/ 2379681 w 2382509"/>
                <a:gd name="connsiteY2" fmla="*/ 765777 h 765777"/>
                <a:gd name="connsiteX3" fmla="*/ 0 w 2382509"/>
                <a:gd name="connsiteY3" fmla="*/ 761967 h 765777"/>
                <a:gd name="connsiteX4" fmla="*/ 319888 w 2382509"/>
                <a:gd name="connsiteY4" fmla="*/ 3136 h 765777"/>
                <a:gd name="connsiteX0" fmla="*/ 319888 w 2382509"/>
                <a:gd name="connsiteY0" fmla="*/ 0 h 762641"/>
                <a:gd name="connsiteX1" fmla="*/ 2382509 w 2382509"/>
                <a:gd name="connsiteY1" fmla="*/ 6523 h 762641"/>
                <a:gd name="connsiteX2" fmla="*/ 2379681 w 2382509"/>
                <a:gd name="connsiteY2" fmla="*/ 762641 h 762641"/>
                <a:gd name="connsiteX3" fmla="*/ 0 w 2382509"/>
                <a:gd name="connsiteY3" fmla="*/ 758831 h 762641"/>
                <a:gd name="connsiteX4" fmla="*/ 319888 w 2382509"/>
                <a:gd name="connsiteY4" fmla="*/ 0 h 762641"/>
                <a:gd name="connsiteX0" fmla="*/ 315100 w 2382509"/>
                <a:gd name="connsiteY0" fmla="*/ 0 h 757852"/>
                <a:gd name="connsiteX1" fmla="*/ 2382509 w 2382509"/>
                <a:gd name="connsiteY1" fmla="*/ 1734 h 757852"/>
                <a:gd name="connsiteX2" fmla="*/ 2379681 w 2382509"/>
                <a:gd name="connsiteY2" fmla="*/ 757852 h 757852"/>
                <a:gd name="connsiteX3" fmla="*/ 0 w 2382509"/>
                <a:gd name="connsiteY3" fmla="*/ 754042 h 757852"/>
                <a:gd name="connsiteX4" fmla="*/ 315100 w 2382509"/>
                <a:gd name="connsiteY4" fmla="*/ 0 h 757852"/>
                <a:gd name="connsiteX0" fmla="*/ 315100 w 2382509"/>
                <a:gd name="connsiteY0" fmla="*/ 0 h 757852"/>
                <a:gd name="connsiteX1" fmla="*/ 2382509 w 2382509"/>
                <a:gd name="connsiteY1" fmla="*/ 1734 h 757852"/>
                <a:gd name="connsiteX2" fmla="*/ 2379681 w 2382509"/>
                <a:gd name="connsiteY2" fmla="*/ 757852 h 757852"/>
                <a:gd name="connsiteX3" fmla="*/ 0 w 2382509"/>
                <a:gd name="connsiteY3" fmla="*/ 754042 h 757852"/>
                <a:gd name="connsiteX4" fmla="*/ 315100 w 2382509"/>
                <a:gd name="connsiteY4" fmla="*/ 0 h 757852"/>
                <a:gd name="connsiteX0" fmla="*/ 315100 w 2382509"/>
                <a:gd name="connsiteY0" fmla="*/ 0 h 758830"/>
                <a:gd name="connsiteX1" fmla="*/ 2382509 w 2382509"/>
                <a:gd name="connsiteY1" fmla="*/ 1734 h 758830"/>
                <a:gd name="connsiteX2" fmla="*/ 2379681 w 2382509"/>
                <a:gd name="connsiteY2" fmla="*/ 757852 h 758830"/>
                <a:gd name="connsiteX3" fmla="*/ 0 w 2382509"/>
                <a:gd name="connsiteY3" fmla="*/ 758830 h 758830"/>
                <a:gd name="connsiteX4" fmla="*/ 315100 w 2382509"/>
                <a:gd name="connsiteY4" fmla="*/ 0 h 758830"/>
                <a:gd name="connsiteX0" fmla="*/ 315100 w 2382509"/>
                <a:gd name="connsiteY0" fmla="*/ 0 h 758830"/>
                <a:gd name="connsiteX1" fmla="*/ 2382509 w 2382509"/>
                <a:gd name="connsiteY1" fmla="*/ 1734 h 758830"/>
                <a:gd name="connsiteX2" fmla="*/ 2379681 w 2382509"/>
                <a:gd name="connsiteY2" fmla="*/ 757852 h 758830"/>
                <a:gd name="connsiteX3" fmla="*/ 0 w 2382509"/>
                <a:gd name="connsiteY3" fmla="*/ 758830 h 758830"/>
                <a:gd name="connsiteX4" fmla="*/ 315100 w 2382509"/>
                <a:gd name="connsiteY4" fmla="*/ 0 h 758830"/>
                <a:gd name="connsiteX0" fmla="*/ 315100 w 2382509"/>
                <a:gd name="connsiteY0" fmla="*/ 0 h 758830"/>
                <a:gd name="connsiteX1" fmla="*/ 2382509 w 2382509"/>
                <a:gd name="connsiteY1" fmla="*/ 1734 h 758830"/>
                <a:gd name="connsiteX2" fmla="*/ 2379681 w 2382509"/>
                <a:gd name="connsiteY2" fmla="*/ 757852 h 758830"/>
                <a:gd name="connsiteX3" fmla="*/ 0 w 2382509"/>
                <a:gd name="connsiteY3" fmla="*/ 758830 h 758830"/>
                <a:gd name="connsiteX4" fmla="*/ 315100 w 2382509"/>
                <a:gd name="connsiteY4" fmla="*/ 0 h 758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2509" h="758830">
                  <a:moveTo>
                    <a:pt x="315100" y="0"/>
                  </a:moveTo>
                  <a:lnTo>
                    <a:pt x="2382509" y="1734"/>
                  </a:lnTo>
                  <a:cubicBezTo>
                    <a:pt x="2382135" y="386843"/>
                    <a:pt x="2380457" y="497173"/>
                    <a:pt x="2379681" y="757852"/>
                  </a:cubicBezTo>
                  <a:lnTo>
                    <a:pt x="0" y="758830"/>
                  </a:lnTo>
                  <a:cubicBezTo>
                    <a:pt x="60055" y="573393"/>
                    <a:pt x="104709" y="362613"/>
                    <a:pt x="31510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>
                <a:solidFill>
                  <a:srgbClr val="FFFFFF"/>
                </a:solidFill>
                <a:latin typeface="Source Sans Pro"/>
              </a:endParaRPr>
            </a:p>
          </p:txBody>
        </p:sp>
      </p:grpSp>
      <p:pic>
        <p:nvPicPr>
          <p:cNvPr id="2" name="Online Media 1" title="Paper Airplane Takes Flight at Soccer Stadium in Germany || ViralHog">
            <a:hlinkClick r:id="" action="ppaction://media"/>
            <a:extLst>
              <a:ext uri="{FF2B5EF4-FFF2-40B4-BE49-F238E27FC236}">
                <a16:creationId xmlns:a16="http://schemas.microsoft.com/office/drawing/2014/main" id="{2406B31C-DD00-557F-BBBD-EEA8D1F4919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814159" y="0"/>
            <a:ext cx="3882460" cy="687161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CCD83DE-CB8B-FEEC-A3E0-9393ADF2D2E5}"/>
              </a:ext>
            </a:extLst>
          </p:cNvPr>
          <p:cNvSpPr txBox="1">
            <a:spLocks/>
          </p:cNvSpPr>
          <p:nvPr/>
        </p:nvSpPr>
        <p:spPr>
          <a:xfrm>
            <a:off x="288239" y="2445829"/>
            <a:ext cx="6172888" cy="47307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Embracing Change</a:t>
            </a:r>
          </a:p>
        </p:txBody>
      </p:sp>
    </p:spTree>
    <p:extLst>
      <p:ext uri="{BB962C8B-B14F-4D97-AF65-F5344CB8AC3E}">
        <p14:creationId xmlns:p14="http://schemas.microsoft.com/office/powerpoint/2010/main" val="381197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een background">
  <a:themeElements>
    <a:clrScheme name="Nordic color theme">
      <a:dk1>
        <a:srgbClr val="595959"/>
      </a:dk1>
      <a:lt1>
        <a:srgbClr val="FFFFFF"/>
      </a:lt1>
      <a:dk2>
        <a:srgbClr val="78BE20"/>
      </a:dk2>
      <a:lt2>
        <a:srgbClr val="315470"/>
      </a:lt2>
      <a:accent1>
        <a:srgbClr val="EA7600"/>
      </a:accent1>
      <a:accent2>
        <a:srgbClr val="00AEC7"/>
      </a:accent2>
      <a:accent3>
        <a:srgbClr val="999999"/>
      </a:accent3>
      <a:accent4>
        <a:srgbClr val="E5E5E5"/>
      </a:accent4>
      <a:accent5>
        <a:srgbClr val="E1CD00"/>
      </a:accent5>
      <a:accent6>
        <a:srgbClr val="658D2F"/>
      </a:accent6>
      <a:hlink>
        <a:srgbClr val="78BE20"/>
      </a:hlink>
      <a:folHlink>
        <a:srgbClr val="2E546F"/>
      </a:folHlink>
    </a:clrScheme>
    <a:fontScheme name="Nordic font theme">
      <a:majorFont>
        <a:latin typeface="Overpas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Template 2022 Design-Wide Screen" id="{3F82FA4F-3298-4EA7-AED0-C730B04687FE}" vid="{707DE7BA-1751-4B6E-8F08-B9C02DD407FB}"/>
    </a:ext>
  </a:extLst>
</a:theme>
</file>

<file path=ppt/theme/theme2.xml><?xml version="1.0" encoding="utf-8"?>
<a:theme xmlns:a="http://schemas.openxmlformats.org/drawingml/2006/main" name="Color background">
  <a:themeElements>
    <a:clrScheme name="Nordic color theme">
      <a:dk1>
        <a:srgbClr val="595959"/>
      </a:dk1>
      <a:lt1>
        <a:srgbClr val="FFFFFF"/>
      </a:lt1>
      <a:dk2>
        <a:srgbClr val="78BE20"/>
      </a:dk2>
      <a:lt2>
        <a:srgbClr val="315470"/>
      </a:lt2>
      <a:accent1>
        <a:srgbClr val="EA7600"/>
      </a:accent1>
      <a:accent2>
        <a:srgbClr val="00AEC7"/>
      </a:accent2>
      <a:accent3>
        <a:srgbClr val="999999"/>
      </a:accent3>
      <a:accent4>
        <a:srgbClr val="E5E5E5"/>
      </a:accent4>
      <a:accent5>
        <a:srgbClr val="E1CD00"/>
      </a:accent5>
      <a:accent6>
        <a:srgbClr val="658D2F"/>
      </a:accent6>
      <a:hlink>
        <a:srgbClr val="78BE20"/>
      </a:hlink>
      <a:folHlink>
        <a:srgbClr val="2E546F"/>
      </a:folHlink>
    </a:clrScheme>
    <a:fontScheme name="Nordic font theme">
      <a:majorFont>
        <a:latin typeface="Overpas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Template 2022 Design-Wide Screen" id="{3F82FA4F-3298-4EA7-AED0-C730B04687FE}" vid="{174D08E9-9FB7-4FDD-B6C0-D8C191B54687}"/>
    </a:ext>
  </a:extLst>
</a:theme>
</file>

<file path=ppt/theme/theme3.xml><?xml version="1.0" encoding="utf-8"?>
<a:theme xmlns:a="http://schemas.openxmlformats.org/drawingml/2006/main" name="White Geometric">
  <a:themeElements>
    <a:clrScheme name="Nordic color theme">
      <a:dk1>
        <a:srgbClr val="595959"/>
      </a:dk1>
      <a:lt1>
        <a:srgbClr val="FFFFFF"/>
      </a:lt1>
      <a:dk2>
        <a:srgbClr val="78BE20"/>
      </a:dk2>
      <a:lt2>
        <a:srgbClr val="315470"/>
      </a:lt2>
      <a:accent1>
        <a:srgbClr val="EA7600"/>
      </a:accent1>
      <a:accent2>
        <a:srgbClr val="00AEC7"/>
      </a:accent2>
      <a:accent3>
        <a:srgbClr val="999999"/>
      </a:accent3>
      <a:accent4>
        <a:srgbClr val="E5E5E5"/>
      </a:accent4>
      <a:accent5>
        <a:srgbClr val="E1CD00"/>
      </a:accent5>
      <a:accent6>
        <a:srgbClr val="658D2F"/>
      </a:accent6>
      <a:hlink>
        <a:srgbClr val="78BE20"/>
      </a:hlink>
      <a:folHlink>
        <a:srgbClr val="2E546F"/>
      </a:folHlink>
    </a:clrScheme>
    <a:fontScheme name="Nordic font theme">
      <a:majorFont>
        <a:latin typeface="Overpas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Template 2022 Design-Wide Screen" id="{3F82FA4F-3298-4EA7-AED0-C730B04687FE}" vid="{223DF5BD-B9B1-4B73-B622-B3C6DCC856AB}"/>
    </a:ext>
  </a:extLst>
</a:theme>
</file>

<file path=ppt/theme/theme4.xml><?xml version="1.0" encoding="utf-8"?>
<a:theme xmlns:a="http://schemas.openxmlformats.org/drawingml/2006/main" name="White Circles">
  <a:themeElements>
    <a:clrScheme name="Nordic color theme">
      <a:dk1>
        <a:srgbClr val="595959"/>
      </a:dk1>
      <a:lt1>
        <a:srgbClr val="FFFFFF"/>
      </a:lt1>
      <a:dk2>
        <a:srgbClr val="78BE20"/>
      </a:dk2>
      <a:lt2>
        <a:srgbClr val="315470"/>
      </a:lt2>
      <a:accent1>
        <a:srgbClr val="EA7600"/>
      </a:accent1>
      <a:accent2>
        <a:srgbClr val="00AEC7"/>
      </a:accent2>
      <a:accent3>
        <a:srgbClr val="999999"/>
      </a:accent3>
      <a:accent4>
        <a:srgbClr val="E5E5E5"/>
      </a:accent4>
      <a:accent5>
        <a:srgbClr val="E1CD00"/>
      </a:accent5>
      <a:accent6>
        <a:srgbClr val="658D2F"/>
      </a:accent6>
      <a:hlink>
        <a:srgbClr val="78BE20"/>
      </a:hlink>
      <a:folHlink>
        <a:srgbClr val="2E546F"/>
      </a:folHlink>
    </a:clrScheme>
    <a:fontScheme name="Nordic font theme">
      <a:majorFont>
        <a:latin typeface="Overpas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Template 2022 Design-Wide Screen" id="{3F82FA4F-3298-4EA7-AED0-C730B04687FE}" vid="{EC6AFF55-4B61-4EE5-B6C2-B5721708B70F}"/>
    </a:ext>
  </a:extLst>
</a:theme>
</file>

<file path=ppt/theme/theme5.xml><?xml version="1.0" encoding="utf-8"?>
<a:theme xmlns:a="http://schemas.openxmlformats.org/drawingml/2006/main" name="White Slides">
  <a:themeElements>
    <a:clrScheme name="Nordic color theme">
      <a:dk1>
        <a:srgbClr val="595959"/>
      </a:dk1>
      <a:lt1>
        <a:srgbClr val="FFFFFF"/>
      </a:lt1>
      <a:dk2>
        <a:srgbClr val="78BE20"/>
      </a:dk2>
      <a:lt2>
        <a:srgbClr val="315470"/>
      </a:lt2>
      <a:accent1>
        <a:srgbClr val="EA7600"/>
      </a:accent1>
      <a:accent2>
        <a:srgbClr val="00AEC7"/>
      </a:accent2>
      <a:accent3>
        <a:srgbClr val="999999"/>
      </a:accent3>
      <a:accent4>
        <a:srgbClr val="E5E5E5"/>
      </a:accent4>
      <a:accent5>
        <a:srgbClr val="E1CD00"/>
      </a:accent5>
      <a:accent6>
        <a:srgbClr val="658D2F"/>
      </a:accent6>
      <a:hlink>
        <a:srgbClr val="78BE20"/>
      </a:hlink>
      <a:folHlink>
        <a:srgbClr val="2E546F"/>
      </a:folHlink>
    </a:clrScheme>
    <a:fontScheme name="Nordic font theme">
      <a:majorFont>
        <a:latin typeface="Overpas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Template 2022 Design-Wide Screen" id="{3F82FA4F-3298-4EA7-AED0-C730B04687FE}" vid="{7E4D5F1F-B314-4F04-A99B-ADAD562E9B38}"/>
    </a:ext>
  </a:extLst>
</a:theme>
</file>

<file path=ppt/theme/theme6.xml><?xml version="1.0" encoding="utf-8"?>
<a:theme xmlns:a="http://schemas.openxmlformats.org/drawingml/2006/main" name="Right Side Text - White Footer">
  <a:themeElements>
    <a:clrScheme name="Nordic Colors">
      <a:dk1>
        <a:srgbClr val="595959"/>
      </a:dk1>
      <a:lt1>
        <a:srgbClr val="FFFFFF"/>
      </a:lt1>
      <a:dk2>
        <a:srgbClr val="78BE20"/>
      </a:dk2>
      <a:lt2>
        <a:srgbClr val="315470"/>
      </a:lt2>
      <a:accent1>
        <a:srgbClr val="EA7600"/>
      </a:accent1>
      <a:accent2>
        <a:srgbClr val="00AEC7"/>
      </a:accent2>
      <a:accent3>
        <a:srgbClr val="999999"/>
      </a:accent3>
      <a:accent4>
        <a:srgbClr val="E5E5E5"/>
      </a:accent4>
      <a:accent5>
        <a:srgbClr val="E1CD00"/>
      </a:accent5>
      <a:accent6>
        <a:srgbClr val="658D2F"/>
      </a:accent6>
      <a:hlink>
        <a:srgbClr val="78BE20"/>
      </a:hlink>
      <a:folHlink>
        <a:srgbClr val="2E546F"/>
      </a:folHlink>
    </a:clrScheme>
    <a:fontScheme name="Nordic">
      <a:majorFont>
        <a:latin typeface="Overpas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Template 2021 Design-Wide Screen" id="{9987E8B2-EEC2-4A3B-9C46-2164AB2D6C9D}" vid="{3C51CDCD-7787-4437-9656-C5AC7E26C19F}"/>
    </a:ext>
  </a:extLst>
</a:theme>
</file>

<file path=ppt/theme/theme7.xml><?xml version="1.0" encoding="utf-8"?>
<a:theme xmlns:a="http://schemas.openxmlformats.org/drawingml/2006/main" name="Right Side Text">
  <a:themeElements>
    <a:clrScheme name="Nordic Colors">
      <a:dk1>
        <a:srgbClr val="595959"/>
      </a:dk1>
      <a:lt1>
        <a:srgbClr val="FFFFFF"/>
      </a:lt1>
      <a:dk2>
        <a:srgbClr val="78BE20"/>
      </a:dk2>
      <a:lt2>
        <a:srgbClr val="315470"/>
      </a:lt2>
      <a:accent1>
        <a:srgbClr val="EA7600"/>
      </a:accent1>
      <a:accent2>
        <a:srgbClr val="00AEC7"/>
      </a:accent2>
      <a:accent3>
        <a:srgbClr val="999999"/>
      </a:accent3>
      <a:accent4>
        <a:srgbClr val="E5E5E5"/>
      </a:accent4>
      <a:accent5>
        <a:srgbClr val="E1CD00"/>
      </a:accent5>
      <a:accent6>
        <a:srgbClr val="658D2F"/>
      </a:accent6>
      <a:hlink>
        <a:srgbClr val="78BE20"/>
      </a:hlink>
      <a:folHlink>
        <a:srgbClr val="2E546F"/>
      </a:folHlink>
    </a:clrScheme>
    <a:fontScheme name="Nordic">
      <a:majorFont>
        <a:latin typeface="Overpas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Template 2021 Design-Wide Screen" id="{9987E8B2-EEC2-4A3B-9C46-2164AB2D6C9D}" vid="{113D3BDD-1564-4389-AF05-A62D0B536A50}"/>
    </a:ext>
  </a:extLst>
</a:theme>
</file>

<file path=ppt/theme/theme8.xml><?xml version="1.0" encoding="utf-8"?>
<a:theme xmlns:a="http://schemas.openxmlformats.org/drawingml/2006/main" name="1_White Slides">
  <a:themeElements>
    <a:clrScheme name="Nordic color theme">
      <a:dk1>
        <a:srgbClr val="595959"/>
      </a:dk1>
      <a:lt1>
        <a:srgbClr val="FFFFFF"/>
      </a:lt1>
      <a:dk2>
        <a:srgbClr val="78BE20"/>
      </a:dk2>
      <a:lt2>
        <a:srgbClr val="315470"/>
      </a:lt2>
      <a:accent1>
        <a:srgbClr val="EA7600"/>
      </a:accent1>
      <a:accent2>
        <a:srgbClr val="00AEC7"/>
      </a:accent2>
      <a:accent3>
        <a:srgbClr val="999999"/>
      </a:accent3>
      <a:accent4>
        <a:srgbClr val="E5E5E5"/>
      </a:accent4>
      <a:accent5>
        <a:srgbClr val="E1CD00"/>
      </a:accent5>
      <a:accent6>
        <a:srgbClr val="658D2F"/>
      </a:accent6>
      <a:hlink>
        <a:srgbClr val="78BE20"/>
      </a:hlink>
      <a:folHlink>
        <a:srgbClr val="2E546F"/>
      </a:folHlink>
    </a:clrScheme>
    <a:fontScheme name="Nordic font theme">
      <a:majorFont>
        <a:latin typeface="Overpass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neral Template 2022 Design-Wide Screen" id="{3F82FA4F-3298-4EA7-AED0-C730B04687FE}" vid="{7E4D5F1F-B314-4F04-A99B-ADAD562E9B38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E3364CEA62B94EA6D032C126C300E9" ma:contentTypeVersion="15" ma:contentTypeDescription="Create a new document." ma:contentTypeScope="" ma:versionID="5376108e240bbe92c0118dda1b4b3932">
  <xsd:schema xmlns:xsd="http://www.w3.org/2001/XMLSchema" xmlns:xs="http://www.w3.org/2001/XMLSchema" xmlns:p="http://schemas.microsoft.com/office/2006/metadata/properties" xmlns:ns1="http://schemas.microsoft.com/sharepoint/v3" xmlns:ns2="7a5592ea-27d3-45bb-b888-89b51b1d41e5" xmlns:ns3="dce94cd1-9f23-49c8-b200-beda763b3b75" targetNamespace="http://schemas.microsoft.com/office/2006/metadata/properties" ma:root="true" ma:fieldsID="db739f611e038bd9ff28c3ef46517b34" ns1:_="" ns2:_="" ns3:_="">
    <xsd:import namespace="http://schemas.microsoft.com/sharepoint/v3"/>
    <xsd:import namespace="7a5592ea-27d3-45bb-b888-89b51b1d41e5"/>
    <xsd:import namespace="dce94cd1-9f23-49c8-b200-beda763b3b7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5592ea-27d3-45bb-b888-89b51b1d41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1a2f609-f422-453d-aa7c-12dff0958fd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94cd1-9f23-49c8-b200-beda763b3b7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53cadd9b-368a-44b5-9c38-398205d86b4f}" ma:internalName="TaxCatchAll" ma:showField="CatchAllData" ma:web="dce94cd1-9f23-49c8-b200-beda763b3b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a5592ea-27d3-45bb-b888-89b51b1d41e5">
      <Terms xmlns="http://schemas.microsoft.com/office/infopath/2007/PartnerControls"/>
    </lcf76f155ced4ddcb4097134ff3c332f>
    <TaxCatchAll xmlns="dce94cd1-9f23-49c8-b200-beda763b3b75" xsi:nil="true"/>
    <MediaLengthInSeconds xmlns="7a5592ea-27d3-45bb-b888-89b51b1d41e5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21DBCCA-3742-4E0E-BF64-C068DB0E223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a5592ea-27d3-45bb-b888-89b51b1d41e5"/>
    <ds:schemaRef ds:uri="dce94cd1-9f23-49c8-b200-beda763b3b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320AE8-D7DD-4FBD-9249-1311CE5B7D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F824CC-97D5-4F53-B24B-D2A90CA744EF}">
  <ds:schemaRefs>
    <ds:schemaRef ds:uri="http://www.w3.org/XML/1998/namespace"/>
    <ds:schemaRef ds:uri="http://purl.org/dc/dcmitype/"/>
    <ds:schemaRef ds:uri="dce94cd1-9f23-49c8-b200-beda763b3b75"/>
    <ds:schemaRef ds:uri="http://purl.org/dc/elements/1.1/"/>
    <ds:schemaRef ds:uri="http://schemas.microsoft.com/office/2006/metadata/properties"/>
    <ds:schemaRef ds:uri="7a5592ea-27d3-45bb-b888-89b51b1d41e5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General Template 2022 Design-Wide Screen</Template>
  <TotalTime>408</TotalTime>
  <Words>136</Words>
  <Application>Microsoft Office PowerPoint</Application>
  <PresentationFormat>Widescreen</PresentationFormat>
  <Paragraphs>57</Paragraphs>
  <Slides>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22" baseType="lpstr">
      <vt:lpstr>Overpass</vt:lpstr>
      <vt:lpstr>Calibri</vt:lpstr>
      <vt:lpstr>Source Sans Pro</vt:lpstr>
      <vt:lpstr>Wingdings</vt:lpstr>
      <vt:lpstr>Arial</vt:lpstr>
      <vt:lpstr>Times New Roman</vt:lpstr>
      <vt:lpstr>Green background</vt:lpstr>
      <vt:lpstr>Color background</vt:lpstr>
      <vt:lpstr>White Geometric</vt:lpstr>
      <vt:lpstr>White Circles</vt:lpstr>
      <vt:lpstr>White Slides</vt:lpstr>
      <vt:lpstr>Right Side Text - White Footer</vt:lpstr>
      <vt:lpstr>Right Side Text</vt:lpstr>
      <vt:lpstr>1_White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Eric Lockstein</dc:creator>
  <cp:keywords/>
  <dc:description/>
  <cp:lastModifiedBy>Andrea Kundert</cp:lastModifiedBy>
  <cp:revision>2</cp:revision>
  <dcterms:created xsi:type="dcterms:W3CDTF">2022-05-23T22:51:48Z</dcterms:created>
  <dcterms:modified xsi:type="dcterms:W3CDTF">2025-07-10T18:48:31Z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6387796b9bf444cbb5c7633ba378171">
    <vt:lpwstr/>
  </property>
  <property fmtid="{D5CDD505-2E9C-101B-9397-08002B2CF9AE}" pid="3" name="Business Line">
    <vt:lpwstr/>
  </property>
  <property fmtid="{D5CDD505-2E9C-101B-9397-08002B2CF9AE}" pid="4" name="SharedWithUsers">
    <vt:lpwstr>98;#Meghan Murray;#12480;#Michael O'Toole</vt:lpwstr>
  </property>
  <property fmtid="{D5CDD505-2E9C-101B-9397-08002B2CF9AE}" pid="5" name="ContentTypeId">
    <vt:lpwstr>0x010100E9E3364CEA62B94EA6D032C126C300E9</vt:lpwstr>
  </property>
  <property fmtid="{D5CDD505-2E9C-101B-9397-08002B2CF9AE}" pid="6" name="_dlc_DocIdItemGuid">
    <vt:lpwstr>428bb777-9172-42d5-8969-31f1ede1560b</vt:lpwstr>
  </property>
  <property fmtid="{D5CDD505-2E9C-101B-9397-08002B2CF9AE}" pid="7" name="ncEpicApplication">
    <vt:lpwstr/>
  </property>
  <property fmtid="{D5CDD505-2E9C-101B-9397-08002B2CF9AE}" pid="8" name="MediaServiceImageTags">
    <vt:lpwstr/>
  </property>
  <property fmtid="{D5CDD505-2E9C-101B-9397-08002B2CF9AE}" pid="9" name="Order">
    <vt:lpwstr>12800.0000000000</vt:lpwstr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xd_Signature">
    <vt:lpwstr/>
  </property>
  <property fmtid="{D5CDD505-2E9C-101B-9397-08002B2CF9AE}" pid="16" name="_ColorHex">
    <vt:lpwstr/>
  </property>
  <property fmtid="{D5CDD505-2E9C-101B-9397-08002B2CF9AE}" pid="17" name="_ColorTag">
    <vt:lpwstr/>
  </property>
  <property fmtid="{D5CDD505-2E9C-101B-9397-08002B2CF9AE}" pid="18" name="_Emoji">
    <vt:lpwstr/>
  </property>
</Properties>
</file>